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0"/>
  </p:notesMasterIdLst>
  <p:sldIdLst>
    <p:sldId id="331" r:id="rId2"/>
    <p:sldId id="332" r:id="rId3"/>
    <p:sldId id="333" r:id="rId4"/>
    <p:sldId id="334" r:id="rId5"/>
    <p:sldId id="367" r:id="rId6"/>
    <p:sldId id="335" r:id="rId7"/>
    <p:sldId id="336" r:id="rId8"/>
    <p:sldId id="337" r:id="rId9"/>
    <p:sldId id="352" r:id="rId10"/>
    <p:sldId id="353" r:id="rId11"/>
    <p:sldId id="355" r:id="rId12"/>
    <p:sldId id="363" r:id="rId13"/>
    <p:sldId id="354" r:id="rId14"/>
    <p:sldId id="338" r:id="rId15"/>
    <p:sldId id="364" r:id="rId16"/>
    <p:sldId id="361" r:id="rId17"/>
    <p:sldId id="365" r:id="rId18"/>
    <p:sldId id="359" r:id="rId19"/>
    <p:sldId id="372" r:id="rId20"/>
    <p:sldId id="360" r:id="rId21"/>
    <p:sldId id="369" r:id="rId22"/>
    <p:sldId id="370" r:id="rId23"/>
    <p:sldId id="368" r:id="rId24"/>
    <p:sldId id="356" r:id="rId25"/>
    <p:sldId id="339" r:id="rId26"/>
    <p:sldId id="340" r:id="rId27"/>
    <p:sldId id="371" r:id="rId28"/>
    <p:sldId id="366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50" r:id="rId38"/>
    <p:sldId id="351" r:id="rId39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41"/>
      <p:bold r:id="rId42"/>
    </p:embeddedFont>
    <p:embeddedFont>
      <p:font typeface="Anaheim" panose="02020500000000000000" charset="0"/>
      <p:regular r:id="rId43"/>
    </p:embeddedFont>
    <p:embeddedFont>
      <p:font typeface="Barlow" panose="02020500000000000000" charset="0"/>
      <p:regular r:id="rId44"/>
      <p:bold r:id="rId45"/>
      <p:italic r:id="rId46"/>
      <p:boldItalic r:id="rId47"/>
    </p:embeddedFont>
    <p:embeddedFont>
      <p:font typeface="Barlow Medium" panose="02020500000000000000" charset="0"/>
      <p:regular r:id="rId48"/>
      <p:bold r:id="rId49"/>
      <p:italic r:id="rId50"/>
      <p:boldItalic r:id="rId51"/>
    </p:embeddedFont>
    <p:embeddedFont>
      <p:font typeface="Bebas Neue" panose="02020500000000000000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Patrick Hand" panose="02020500000000000000" charset="0"/>
      <p:regular r:id="rId57"/>
    </p:embeddedFont>
    <p:embeddedFont>
      <p:font typeface="微軟正黑體" panose="020B0604030504040204" pitchFamily="34" charset="-120"/>
      <p:regular r:id="rId58"/>
      <p:bold r:id="rId59"/>
    </p:embeddedFont>
    <p:embeddedFont>
      <p:font typeface="標楷體" panose="03000509000000000000" pitchFamily="65" charset="-12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767">
          <p15:clr>
            <a:srgbClr val="9AA0A6"/>
          </p15:clr>
        </p15:guide>
        <p15:guide id="3" orient="horz" pos="2075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014855-3624-6BD1-C2E6-E867C9C07B10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1E9373-5D20-42B0-A0C5-38AE9C1C7F4D}">
  <a:tblStyle styleId="{451E9373-5D20-42B0-A0C5-38AE9C1C7F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89" autoAdjust="0"/>
  </p:normalViewPr>
  <p:slideViewPr>
    <p:cSldViewPr snapToGrid="0">
      <p:cViewPr varScale="1">
        <p:scale>
          <a:sx n="79" d="100"/>
          <a:sy n="79" d="100"/>
        </p:scale>
        <p:origin x="84" y="1044"/>
      </p:cViewPr>
      <p:guideLst>
        <p:guide pos="2880"/>
        <p:guide orient="horz" pos="767"/>
        <p:guide orient="horz" pos="20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https://www.clhs.tyc.edu.tw/resource/openfid.php?id=21502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39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10467667cc2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10467667cc2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5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北港高級農工職業學校</a:t>
            </a:r>
          </a:p>
        </p:txBody>
      </p:sp>
    </p:spTree>
    <p:extLst>
      <p:ext uri="{BB962C8B-B14F-4D97-AF65-F5344CB8AC3E}">
        <p14:creationId xmlns:p14="http://schemas.microsoft.com/office/powerpoint/2010/main" val="405962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0467667cc2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10467667cc2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80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0467667cc2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0467667cc2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553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344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809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21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2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044b0d6e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044b0d6e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044b0d6e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044b0d6e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199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0467667cc2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0467667cc2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0467667cc2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0467667cc2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0467667cc2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10467667cc2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20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044b0d6e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044b0d6e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73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0467667cc2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0467667cc2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4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0467667cc2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0467667cc2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校訂課程包含：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校訂必修課程、選修課程、團體活動時間及彈性學習時間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37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0467667cc2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0467667cc2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34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0467667cc2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0467667cc2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如同上面「</a:t>
            </a:r>
            <a:r>
              <a:rPr lang="en-GB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108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課綱簡要」所述，新課綱鼓勵學校發展自己的特色，目的也為的是能使學生能透過選修不同領域的課程，來探索自己的興趣性向，也能接觸與自己所學不同的學科。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57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建中開設多元課程</a:t>
            </a:r>
          </a:p>
        </p:txBody>
      </p:sp>
    </p:spTree>
    <p:extLst>
      <p:ext uri="{BB962C8B-B14F-4D97-AF65-F5344CB8AC3E}">
        <p14:creationId xmlns:p14="http://schemas.microsoft.com/office/powerpoint/2010/main" val="420334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15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2"/>
          <p:cNvSpPr/>
          <p:nvPr/>
        </p:nvSpPr>
        <p:spPr>
          <a:xfrm>
            <a:off x="165315" y="2970308"/>
            <a:ext cx="340398" cy="375255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-44062" y="3571652"/>
            <a:ext cx="759174" cy="1698051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rgbClr val="DE80D7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715099" y="-749742"/>
            <a:ext cx="748453" cy="1751944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-2225305">
            <a:off x="8513182" y="3745809"/>
            <a:ext cx="435765" cy="1423073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054827" y="-79728"/>
            <a:ext cx="1054835" cy="1431162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877766" y="3133802"/>
            <a:ext cx="463049" cy="786208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747700" y="1353000"/>
            <a:ext cx="4417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1">
                <a:solidFill>
                  <a:srgbClr val="191919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747700" y="35334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032959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194988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715108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4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889" name="Google Shape;889;p2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2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2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2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2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2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2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2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2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2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2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2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2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2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2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2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2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2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2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2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2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2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2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2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2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2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2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7" name="Google Shape;917;p24"/>
          <p:cNvGrpSpPr/>
          <p:nvPr/>
        </p:nvGrpSpPr>
        <p:grpSpPr>
          <a:xfrm rot="10800000"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918" name="Google Shape;918;p24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4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4"/>
          <p:cNvSpPr txBox="1">
            <a:spLocks noGrp="1"/>
          </p:cNvSpPr>
          <p:nvPr>
            <p:ph type="subTitle" idx="1"/>
          </p:nvPr>
        </p:nvSpPr>
        <p:spPr>
          <a:xfrm>
            <a:off x="1827613" y="3372025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6" name="Google Shape;926;p24"/>
          <p:cNvSpPr txBox="1">
            <a:spLocks noGrp="1"/>
          </p:cNvSpPr>
          <p:nvPr>
            <p:ph type="subTitle" idx="2"/>
          </p:nvPr>
        </p:nvSpPr>
        <p:spPr>
          <a:xfrm>
            <a:off x="5025288" y="3372025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7" name="Google Shape;927;p24"/>
          <p:cNvSpPr txBox="1">
            <a:spLocks noGrp="1"/>
          </p:cNvSpPr>
          <p:nvPr>
            <p:ph type="subTitle" idx="3"/>
          </p:nvPr>
        </p:nvSpPr>
        <p:spPr>
          <a:xfrm>
            <a:off x="1827613" y="3860350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24"/>
          <p:cNvSpPr txBox="1">
            <a:spLocks noGrp="1"/>
          </p:cNvSpPr>
          <p:nvPr>
            <p:ph type="subTitle" idx="4"/>
          </p:nvPr>
        </p:nvSpPr>
        <p:spPr>
          <a:xfrm>
            <a:off x="5025288" y="3860350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4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24"/>
          <p:cNvSpPr/>
          <p:nvPr/>
        </p:nvSpPr>
        <p:spPr>
          <a:xfrm flipH="1">
            <a:off x="194988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24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24"/>
          <p:cNvSpPr/>
          <p:nvPr/>
        </p:nvSpPr>
        <p:spPr>
          <a:xfrm flipH="1">
            <a:off x="7810615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27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032" name="Google Shape;1032;p27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7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7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7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7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7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7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7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7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7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7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7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7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7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7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7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7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7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7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7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27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27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27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27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7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27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27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27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0" name="Google Shape;1060;p27"/>
          <p:cNvGrpSpPr/>
          <p:nvPr/>
        </p:nvGrpSpPr>
        <p:grpSpPr>
          <a:xfrm rot="10800000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1061" name="Google Shape;1061;p27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27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7"/>
          <p:cNvSpPr txBox="1">
            <a:spLocks noGrp="1"/>
          </p:cNvSpPr>
          <p:nvPr>
            <p:ph type="title"/>
          </p:nvPr>
        </p:nvSpPr>
        <p:spPr>
          <a:xfrm>
            <a:off x="720000" y="1803150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9" name="Google Shape;106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7"/>
          <p:cNvSpPr txBox="1">
            <a:spLocks noGrp="1"/>
          </p:cNvSpPr>
          <p:nvPr>
            <p:ph type="title" idx="2"/>
          </p:nvPr>
        </p:nvSpPr>
        <p:spPr>
          <a:xfrm>
            <a:off x="3419271" y="1803150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1" name="Google Shape;107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7"/>
          <p:cNvSpPr txBox="1">
            <a:spLocks noGrp="1"/>
          </p:cNvSpPr>
          <p:nvPr>
            <p:ph type="title" idx="4"/>
          </p:nvPr>
        </p:nvSpPr>
        <p:spPr>
          <a:xfrm>
            <a:off x="720000" y="32364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3" name="Google Shape;107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27"/>
          <p:cNvSpPr txBox="1">
            <a:spLocks noGrp="1"/>
          </p:cNvSpPr>
          <p:nvPr>
            <p:ph type="title" idx="6"/>
          </p:nvPr>
        </p:nvSpPr>
        <p:spPr>
          <a:xfrm>
            <a:off x="3419271" y="32364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5" name="Google Shape;107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27"/>
          <p:cNvSpPr txBox="1">
            <a:spLocks noGrp="1"/>
          </p:cNvSpPr>
          <p:nvPr>
            <p:ph type="title" idx="8"/>
          </p:nvPr>
        </p:nvSpPr>
        <p:spPr>
          <a:xfrm>
            <a:off x="6118549" y="1803150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7" name="Google Shape;107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27"/>
          <p:cNvSpPr txBox="1">
            <a:spLocks noGrp="1"/>
          </p:cNvSpPr>
          <p:nvPr>
            <p:ph type="title" idx="13"/>
          </p:nvPr>
        </p:nvSpPr>
        <p:spPr>
          <a:xfrm>
            <a:off x="6118549" y="32364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title" idx="15"/>
          </p:nvPr>
        </p:nvSpPr>
        <p:spPr>
          <a:xfrm>
            <a:off x="720000" y="8050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27"/>
          <p:cNvSpPr/>
          <p:nvPr/>
        </p:nvSpPr>
        <p:spPr>
          <a:xfrm>
            <a:off x="8492534" y="3167971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7"/>
          <p:cNvSpPr/>
          <p:nvPr/>
        </p:nvSpPr>
        <p:spPr>
          <a:xfrm>
            <a:off x="79338" y="18907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7"/>
          <p:cNvSpPr/>
          <p:nvPr/>
        </p:nvSpPr>
        <p:spPr>
          <a:xfrm>
            <a:off x="715108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30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185" name="Google Shape;1185;p30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30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30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30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30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0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0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0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0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0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0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0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0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0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0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0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0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0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0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0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0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0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0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0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0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0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30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30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3" name="Google Shape;1213;p30"/>
          <p:cNvGrpSpPr/>
          <p:nvPr/>
        </p:nvGrpSpPr>
        <p:grpSpPr>
          <a:xfrm rot="10800000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1214" name="Google Shape;1214;p30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30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30"/>
          <p:cNvSpPr txBox="1">
            <a:spLocks noGrp="1"/>
          </p:cNvSpPr>
          <p:nvPr>
            <p:ph type="ctrTitle"/>
          </p:nvPr>
        </p:nvSpPr>
        <p:spPr>
          <a:xfrm>
            <a:off x="2429950" y="883375"/>
            <a:ext cx="4284000" cy="8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22" name="Google Shape;1222;p30"/>
          <p:cNvSpPr txBox="1">
            <a:spLocks noGrp="1"/>
          </p:cNvSpPr>
          <p:nvPr>
            <p:ph type="subTitle" idx="1"/>
          </p:nvPr>
        </p:nvSpPr>
        <p:spPr>
          <a:xfrm>
            <a:off x="2425075" y="1856950"/>
            <a:ext cx="4293900" cy="10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4" name="Google Shape;1224;p30"/>
          <p:cNvSpPr/>
          <p:nvPr/>
        </p:nvSpPr>
        <p:spPr>
          <a:xfrm flipH="1">
            <a:off x="194988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0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0"/>
          <p:cNvSpPr/>
          <p:nvPr/>
        </p:nvSpPr>
        <p:spPr>
          <a:xfrm flipH="1">
            <a:off x="7810615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31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229" name="Google Shape;1229;p31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31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31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31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31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31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31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31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31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31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31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31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31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31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31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31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31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31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31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31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31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31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31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31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31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31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31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31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57" name="Google Shape;1257;p31"/>
          <p:cNvSpPr/>
          <p:nvPr/>
        </p:nvSpPr>
        <p:spPr>
          <a:xfrm>
            <a:off x="165315" y="2970308"/>
            <a:ext cx="340398" cy="375255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31"/>
          <p:cNvSpPr/>
          <p:nvPr/>
        </p:nvSpPr>
        <p:spPr>
          <a:xfrm>
            <a:off x="-44062" y="3571652"/>
            <a:ext cx="759174" cy="1698051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31"/>
          <p:cNvSpPr/>
          <p:nvPr/>
        </p:nvSpPr>
        <p:spPr>
          <a:xfrm rot="4240344">
            <a:off x="715076" y="-583501"/>
            <a:ext cx="748466" cy="1751975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31"/>
          <p:cNvSpPr/>
          <p:nvPr/>
        </p:nvSpPr>
        <p:spPr>
          <a:xfrm rot="-2225305">
            <a:off x="8513182" y="3745809"/>
            <a:ext cx="435765" cy="1423073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31"/>
          <p:cNvSpPr/>
          <p:nvPr/>
        </p:nvSpPr>
        <p:spPr>
          <a:xfrm>
            <a:off x="8054827" y="-79728"/>
            <a:ext cx="1054835" cy="1431162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1"/>
          <p:cNvSpPr/>
          <p:nvPr/>
        </p:nvSpPr>
        <p:spPr>
          <a:xfrm>
            <a:off x="8877766" y="3133802"/>
            <a:ext cx="463049" cy="786208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31"/>
          <p:cNvSpPr/>
          <p:nvPr/>
        </p:nvSpPr>
        <p:spPr>
          <a:xfrm>
            <a:off x="-112759" y="1281602"/>
            <a:ext cx="463049" cy="786208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31"/>
          <p:cNvSpPr/>
          <p:nvPr/>
        </p:nvSpPr>
        <p:spPr>
          <a:xfrm rot="-2225305">
            <a:off x="8513182" y="113934"/>
            <a:ext cx="435765" cy="1423073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1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31"/>
          <p:cNvSpPr/>
          <p:nvPr/>
        </p:nvSpPr>
        <p:spPr>
          <a:xfrm rot="2114296" flipH="1">
            <a:off x="5798111" y="67620"/>
            <a:ext cx="543992" cy="934767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1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1"/>
          <p:cNvSpPr/>
          <p:nvPr/>
        </p:nvSpPr>
        <p:spPr>
          <a:xfrm flipH="1">
            <a:off x="7881940" y="4356613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31"/>
          <p:cNvSpPr/>
          <p:nvPr/>
        </p:nvSpPr>
        <p:spPr>
          <a:xfrm rot="5626181" flipH="1">
            <a:off x="1833758" y="4191374"/>
            <a:ext cx="544009" cy="93479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32"/>
          <p:cNvGrpSpPr/>
          <p:nvPr/>
        </p:nvGrpSpPr>
        <p:grpSpPr>
          <a:xfrm rot="10800000">
            <a:off x="32318" y="-11277"/>
            <a:ext cx="9142800" cy="5143500"/>
            <a:chOff x="10900" y="0"/>
            <a:chExt cx="9142800" cy="5143500"/>
          </a:xfrm>
        </p:grpSpPr>
        <p:cxnSp>
          <p:nvCxnSpPr>
            <p:cNvPr id="1272" name="Google Shape;1272;p3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3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3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3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3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3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3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3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3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3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3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3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3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3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3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3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3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3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3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3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3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3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3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3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3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3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3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00" name="Google Shape;1300;p32"/>
          <p:cNvSpPr/>
          <p:nvPr/>
        </p:nvSpPr>
        <p:spPr>
          <a:xfrm rot="10800000">
            <a:off x="8680305" y="1786659"/>
            <a:ext cx="340398" cy="375255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2"/>
          <p:cNvSpPr/>
          <p:nvPr/>
        </p:nvSpPr>
        <p:spPr>
          <a:xfrm rot="10800000">
            <a:off x="8470906" y="-137480"/>
            <a:ext cx="759174" cy="1698051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2"/>
          <p:cNvSpPr/>
          <p:nvPr/>
        </p:nvSpPr>
        <p:spPr>
          <a:xfrm rot="-6559656">
            <a:off x="7722476" y="3963748"/>
            <a:ext cx="748466" cy="1751975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32"/>
          <p:cNvSpPr/>
          <p:nvPr/>
        </p:nvSpPr>
        <p:spPr>
          <a:xfrm rot="8574695">
            <a:off x="237072" y="-36659"/>
            <a:ext cx="435765" cy="1423073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2"/>
          <p:cNvSpPr/>
          <p:nvPr/>
        </p:nvSpPr>
        <p:spPr>
          <a:xfrm rot="10800000">
            <a:off x="76357" y="3780789"/>
            <a:ext cx="1054835" cy="1431162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32"/>
          <p:cNvSpPr/>
          <p:nvPr/>
        </p:nvSpPr>
        <p:spPr>
          <a:xfrm rot="10800000">
            <a:off x="-154797" y="1212214"/>
            <a:ext cx="463049" cy="786208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2"/>
          <p:cNvSpPr/>
          <p:nvPr/>
        </p:nvSpPr>
        <p:spPr>
          <a:xfrm rot="10800000">
            <a:off x="8835728" y="3064414"/>
            <a:ext cx="463049" cy="786208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2"/>
          <p:cNvSpPr/>
          <p:nvPr/>
        </p:nvSpPr>
        <p:spPr>
          <a:xfrm rot="8574695">
            <a:off x="237072" y="3595216"/>
            <a:ext cx="435765" cy="1423073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32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2"/>
          <p:cNvSpPr/>
          <p:nvPr/>
        </p:nvSpPr>
        <p:spPr>
          <a:xfrm rot="6333257">
            <a:off x="2160455" y="4330648"/>
            <a:ext cx="544028" cy="934830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2"/>
          <p:cNvSpPr/>
          <p:nvPr/>
        </p:nvSpPr>
        <p:spPr>
          <a:xfrm rot="10800000">
            <a:off x="343713" y="2376762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2"/>
          <p:cNvSpPr/>
          <p:nvPr/>
        </p:nvSpPr>
        <p:spPr>
          <a:xfrm rot="10800000">
            <a:off x="7810615" y="1082890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2"/>
          <p:cNvSpPr/>
          <p:nvPr/>
        </p:nvSpPr>
        <p:spPr>
          <a:xfrm rot="10800000">
            <a:off x="8056838" y="3364712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23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846" name="Google Shape;846;p2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2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2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2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2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2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2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2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23"/>
          <p:cNvGrpSpPr/>
          <p:nvPr/>
        </p:nvGrpSpPr>
        <p:grpSpPr>
          <a:xfrm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875" name="Google Shape;875;p2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23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3"/>
          <p:cNvSpPr txBox="1">
            <a:spLocks noGrp="1"/>
          </p:cNvSpPr>
          <p:nvPr>
            <p:ph type="subTitle" idx="1"/>
          </p:nvPr>
        </p:nvSpPr>
        <p:spPr>
          <a:xfrm>
            <a:off x="3700225" y="3013575"/>
            <a:ext cx="4376400" cy="11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title"/>
          </p:nvPr>
        </p:nvSpPr>
        <p:spPr>
          <a:xfrm>
            <a:off x="3700225" y="2382800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3"/>
          <p:cNvSpPr/>
          <p:nvPr/>
        </p:nvSpPr>
        <p:spPr>
          <a:xfrm flipH="1">
            <a:off x="194988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3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 flipH="1">
            <a:off x="7810615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5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52" name="Google Shape;52;p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" name="Google Shape;80;p3"/>
          <p:cNvGrpSpPr/>
          <p:nvPr/>
        </p:nvGrpSpPr>
        <p:grpSpPr>
          <a:xfrm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81" name="Google Shape;81;p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225305">
              <a:off x="8520032" y="12613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2228250" y="2671825"/>
            <a:ext cx="46875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047000" y="1418750"/>
            <a:ext cx="105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2391900" y="3859075"/>
            <a:ext cx="43602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194988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flipH="1">
            <a:off x="7810615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84" name="Google Shape;184;p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6"/>
          <p:cNvGrpSpPr/>
          <p:nvPr/>
        </p:nvGrpSpPr>
        <p:grpSpPr>
          <a:xfrm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213" name="Google Shape;213;p6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6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"/>
          <p:cNvSpPr/>
          <p:nvPr/>
        </p:nvSpPr>
        <p:spPr>
          <a:xfrm rot="1604515">
            <a:off x="136323" y="1317084"/>
            <a:ext cx="520083" cy="621028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"/>
          <p:cNvSpPr/>
          <p:nvPr/>
        </p:nvSpPr>
        <p:spPr>
          <a:xfrm>
            <a:off x="715108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3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406" name="Google Shape;406;p1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1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1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1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1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1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1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4" name="Google Shape;434;p13"/>
          <p:cNvGrpSpPr/>
          <p:nvPr/>
        </p:nvGrpSpPr>
        <p:grpSpPr>
          <a:xfrm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435" name="Google Shape;435;p1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3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title"/>
          </p:nvPr>
        </p:nvSpPr>
        <p:spPr>
          <a:xfrm>
            <a:off x="1427263" y="171288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2" hasCustomPrompt="1"/>
          </p:nvPr>
        </p:nvSpPr>
        <p:spPr>
          <a:xfrm>
            <a:off x="715088" y="1746650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427276" y="2299425"/>
            <a:ext cx="2669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3"/>
          </p:nvPr>
        </p:nvSpPr>
        <p:spPr>
          <a:xfrm>
            <a:off x="5754900" y="171288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4" hasCustomPrompt="1"/>
          </p:nvPr>
        </p:nvSpPr>
        <p:spPr>
          <a:xfrm>
            <a:off x="5052700" y="1746638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5"/>
          </p:nvPr>
        </p:nvSpPr>
        <p:spPr>
          <a:xfrm>
            <a:off x="5754900" y="2299425"/>
            <a:ext cx="2669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6"/>
          </p:nvPr>
        </p:nvSpPr>
        <p:spPr>
          <a:xfrm>
            <a:off x="3591081" y="3286300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7" hasCustomPrompt="1"/>
          </p:nvPr>
        </p:nvSpPr>
        <p:spPr>
          <a:xfrm>
            <a:off x="2883894" y="3241825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8"/>
          </p:nvPr>
        </p:nvSpPr>
        <p:spPr>
          <a:xfrm>
            <a:off x="3591088" y="3870925"/>
            <a:ext cx="2669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title" idx="9"/>
          </p:nvPr>
        </p:nvSpPr>
        <p:spPr>
          <a:xfrm>
            <a:off x="720000" y="819425"/>
            <a:ext cx="77040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8032959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194988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3"/>
          <p:cNvSpPr/>
          <p:nvPr/>
        </p:nvSpPr>
        <p:spPr>
          <a:xfrm>
            <a:off x="715108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4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457" name="Google Shape;457;p1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1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1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" name="Google Shape;485;p14"/>
          <p:cNvGrpSpPr/>
          <p:nvPr/>
        </p:nvGrpSpPr>
        <p:grpSpPr>
          <a:xfrm rot="10800000"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486" name="Google Shape;486;p14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14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4"/>
          <p:cNvSpPr/>
          <p:nvPr/>
        </p:nvSpPr>
        <p:spPr>
          <a:xfrm rot="10800000" flipH="1">
            <a:off x="7884884" y="4055063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4"/>
          <p:cNvSpPr/>
          <p:nvPr/>
        </p:nvSpPr>
        <p:spPr>
          <a:xfrm rot="10800000" flipH="1">
            <a:off x="194988" y="4410687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4"/>
          <p:cNvSpPr/>
          <p:nvPr/>
        </p:nvSpPr>
        <p:spPr>
          <a:xfrm rot="10800000" flipH="1">
            <a:off x="715108" y="1082890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5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499" name="Google Shape;499;p15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5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5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5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5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5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5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5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5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5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5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5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5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5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5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5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5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5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5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5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5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5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5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5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5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5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5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7" name="Google Shape;527;p15"/>
          <p:cNvGrpSpPr/>
          <p:nvPr/>
        </p:nvGrpSpPr>
        <p:grpSpPr>
          <a:xfrm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528" name="Google Shape;528;p15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5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5"/>
          <p:cNvSpPr txBox="1">
            <a:spLocks noGrp="1"/>
          </p:cNvSpPr>
          <p:nvPr>
            <p:ph type="title"/>
          </p:nvPr>
        </p:nvSpPr>
        <p:spPr>
          <a:xfrm>
            <a:off x="948600" y="2636825"/>
            <a:ext cx="46731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6" name="Google Shape;536;p15"/>
          <p:cNvSpPr txBox="1">
            <a:spLocks noGrp="1"/>
          </p:cNvSpPr>
          <p:nvPr>
            <p:ph type="title" idx="2" hasCustomPrompt="1"/>
          </p:nvPr>
        </p:nvSpPr>
        <p:spPr>
          <a:xfrm>
            <a:off x="1083900" y="1370600"/>
            <a:ext cx="111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7" name="Google Shape;537;p15"/>
          <p:cNvSpPr txBox="1">
            <a:spLocks noGrp="1"/>
          </p:cNvSpPr>
          <p:nvPr>
            <p:ph type="subTitle" idx="1"/>
          </p:nvPr>
        </p:nvSpPr>
        <p:spPr>
          <a:xfrm>
            <a:off x="948600" y="3820850"/>
            <a:ext cx="436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5"/>
          <p:cNvSpPr/>
          <p:nvPr/>
        </p:nvSpPr>
        <p:spPr>
          <a:xfrm rot="10800000" flipH="1">
            <a:off x="8032959" y="730363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5"/>
          <p:cNvSpPr/>
          <p:nvPr/>
        </p:nvSpPr>
        <p:spPr>
          <a:xfrm rot="10800000" flipH="1">
            <a:off x="194988" y="4410687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5"/>
          <p:cNvSpPr/>
          <p:nvPr/>
        </p:nvSpPr>
        <p:spPr>
          <a:xfrm rot="10800000" flipH="1">
            <a:off x="715108" y="1082890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6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543" name="Google Shape;543;p1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oogle Shape;571;p16"/>
          <p:cNvGrpSpPr/>
          <p:nvPr/>
        </p:nvGrpSpPr>
        <p:grpSpPr>
          <a:xfrm rot="10800000"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572" name="Google Shape;572;p16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16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 txBox="1">
            <a:spLocks noGrp="1"/>
          </p:cNvSpPr>
          <p:nvPr>
            <p:ph type="title"/>
          </p:nvPr>
        </p:nvSpPr>
        <p:spPr>
          <a:xfrm>
            <a:off x="3386075" y="3116600"/>
            <a:ext cx="4580700" cy="5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0" name="Google Shape;580;p16"/>
          <p:cNvSpPr txBox="1">
            <a:spLocks noGrp="1"/>
          </p:cNvSpPr>
          <p:nvPr>
            <p:ph type="title" idx="2" hasCustomPrompt="1"/>
          </p:nvPr>
        </p:nvSpPr>
        <p:spPr>
          <a:xfrm>
            <a:off x="6705850" y="1871225"/>
            <a:ext cx="103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1" name="Google Shape;581;p16"/>
          <p:cNvSpPr txBox="1">
            <a:spLocks noGrp="1"/>
          </p:cNvSpPr>
          <p:nvPr>
            <p:ph type="subTitle" idx="1"/>
          </p:nvPr>
        </p:nvSpPr>
        <p:spPr>
          <a:xfrm>
            <a:off x="3606600" y="3733800"/>
            <a:ext cx="4360200" cy="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6"/>
          <p:cNvSpPr/>
          <p:nvPr/>
        </p:nvSpPr>
        <p:spPr>
          <a:xfrm rot="1788335" flipH="1">
            <a:off x="8032961" y="4096967"/>
            <a:ext cx="544014" cy="934806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>
            <a:off x="194988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>
            <a:off x="715108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20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717" name="Google Shape;717;p20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0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0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0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0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20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20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20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20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20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20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20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20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20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0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0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20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20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20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20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20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20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20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20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20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0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0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0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5" name="Google Shape;745;p20"/>
          <p:cNvGrpSpPr/>
          <p:nvPr/>
        </p:nvGrpSpPr>
        <p:grpSpPr>
          <a:xfrm rot="10800000"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746" name="Google Shape;746;p20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20"/>
          <p:cNvSpPr/>
          <p:nvPr/>
        </p:nvSpPr>
        <p:spPr>
          <a:xfrm>
            <a:off x="367676" y="348709"/>
            <a:ext cx="8408648" cy="4446082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1"/>
          </p:nvPr>
        </p:nvSpPr>
        <p:spPr>
          <a:xfrm>
            <a:off x="1090977" y="2449713"/>
            <a:ext cx="29076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0"/>
          <p:cNvSpPr txBox="1">
            <a:spLocks noGrp="1"/>
          </p:cNvSpPr>
          <p:nvPr>
            <p:ph type="title"/>
          </p:nvPr>
        </p:nvSpPr>
        <p:spPr>
          <a:xfrm>
            <a:off x="1090977" y="1831288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0"/>
          <p:cNvSpPr/>
          <p:nvPr/>
        </p:nvSpPr>
        <p:spPr>
          <a:xfrm flipH="1">
            <a:off x="194988" y="4096946"/>
            <a:ext cx="544006" cy="934791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0"/>
          <p:cNvSpPr/>
          <p:nvPr/>
        </p:nvSpPr>
        <p:spPr>
          <a:xfrm flipH="1">
            <a:off x="8056863" y="730363"/>
            <a:ext cx="520101" cy="621050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0"/>
          <p:cNvSpPr/>
          <p:nvPr/>
        </p:nvSpPr>
        <p:spPr>
          <a:xfrm flipH="1">
            <a:off x="7810615" y="4449438"/>
            <a:ext cx="246230" cy="229772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6" r:id="rId9"/>
    <p:sldLayoutId id="2147483670" r:id="rId10"/>
    <p:sldLayoutId id="2147483673" r:id="rId11"/>
    <p:sldLayoutId id="2147483676" r:id="rId12"/>
    <p:sldLayoutId id="2147483677" r:id="rId13"/>
    <p:sldLayoutId id="2147483678" r:id="rId14"/>
    <p:sldLayoutId id="214748368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hs.tyc.edu.tw/resource/openfid.php?id=2150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pttsh.ttct.edu.tw/ischool/publish_page/13/?cid=28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o8H47JjMT0&amp;ab_channel=%E4%B8%AD%E8%8F%AF%E6%B0%91%E5%9C%8B%E6%95%99%E8%82%B2%E9%83%A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ttsh.ttct.edu.tw/resource/openfid.php?id=5456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kvs.ylc.edu.tw/resource/openfid.php?id=51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kvs.ylc.edu.tw/resource/openfid.php?id=5342" TargetMode="External"/><Relationship Id="rId4" Type="http://schemas.openxmlformats.org/officeDocument/2006/relationships/hyperlink" Target="https://www.pkvs.ylc.edu.tw/resource/openfid.php?id=514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ews.com.tw/News/Info/757" TargetMode="External"/><Relationship Id="rId3" Type="http://schemas.openxmlformats.org/officeDocument/2006/relationships/hyperlink" Target="https://12basic.edu.tw/12about-3-1.php#:~:text=108%E8%AA%B2%E7%B6%B1%E4%BB%A5%E3%80%8C%E6%A0%B8%E5%BF%83,%E5%AD%B8%E7%BF%92%E8%88%87%E7%94%9F%E6%B4%BB%E7%9A%84%E7%B5%90%E5%90%88%E3%80%82" TargetMode="External"/><Relationship Id="rId7" Type="http://schemas.openxmlformats.org/officeDocument/2006/relationships/hyperlink" Target="https://udn.com/news/story/6874/503058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100.com.tw/article_elementary_junior_04.php" TargetMode="External"/><Relationship Id="rId5" Type="http://schemas.openxmlformats.org/officeDocument/2006/relationships/hyperlink" Target="https://12basic.edu.tw/12about.php" TargetMode="External"/><Relationship Id="rId10" Type="http://schemas.openxmlformats.org/officeDocument/2006/relationships/hyperlink" Target="https://12basic.edu.tw/edu-8.php" TargetMode="External"/><Relationship Id="rId4" Type="http://schemas.openxmlformats.org/officeDocument/2006/relationships/hyperlink" Target="https://www.parenting.com.tw/article/5078799" TargetMode="External"/><Relationship Id="rId9" Type="http://schemas.openxmlformats.org/officeDocument/2006/relationships/hyperlink" Target="https://www.tkbgo.com.tw/article/goverment/toArticle.jsp?article_id=78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6"/>
          <p:cNvGrpSpPr/>
          <p:nvPr/>
        </p:nvGrpSpPr>
        <p:grpSpPr>
          <a:xfrm>
            <a:off x="6948372" y="1807293"/>
            <a:ext cx="732822" cy="694261"/>
            <a:chOff x="7193957" y="3695477"/>
            <a:chExt cx="459623" cy="435437"/>
          </a:xfrm>
        </p:grpSpPr>
        <p:sp>
          <p:nvSpPr>
            <p:cNvPr id="1324" name="Google Shape;1324;p36"/>
            <p:cNvSpPr/>
            <p:nvPr/>
          </p:nvSpPr>
          <p:spPr>
            <a:xfrm>
              <a:off x="7310228" y="4010903"/>
              <a:ext cx="134680" cy="120011"/>
            </a:xfrm>
            <a:custGeom>
              <a:avLst/>
              <a:gdLst/>
              <a:ahLst/>
              <a:cxnLst/>
              <a:rect l="l" t="t" r="r" b="b"/>
              <a:pathLst>
                <a:path w="3856" h="3436" extrusionOk="0">
                  <a:moveTo>
                    <a:pt x="3003" y="1"/>
                  </a:moveTo>
                  <a:cubicBezTo>
                    <a:pt x="2963" y="1"/>
                    <a:pt x="2917" y="9"/>
                    <a:pt x="2863" y="27"/>
                  </a:cubicBezTo>
                  <a:cubicBezTo>
                    <a:pt x="2507" y="144"/>
                    <a:pt x="2141" y="793"/>
                    <a:pt x="1905" y="1078"/>
                  </a:cubicBezTo>
                  <a:cubicBezTo>
                    <a:pt x="1634" y="1403"/>
                    <a:pt x="1366" y="1730"/>
                    <a:pt x="1099" y="2059"/>
                  </a:cubicBezTo>
                  <a:cubicBezTo>
                    <a:pt x="728" y="2514"/>
                    <a:pt x="363" y="2973"/>
                    <a:pt x="1" y="3435"/>
                  </a:cubicBezTo>
                  <a:lnTo>
                    <a:pt x="3856" y="532"/>
                  </a:lnTo>
                  <a:cubicBezTo>
                    <a:pt x="3710" y="435"/>
                    <a:pt x="3564" y="338"/>
                    <a:pt x="3421" y="239"/>
                  </a:cubicBezTo>
                  <a:cubicBezTo>
                    <a:pt x="3232" y="109"/>
                    <a:pt x="3151" y="1"/>
                    <a:pt x="3003" y="1"/>
                  </a:cubicBezTo>
                  <a:close/>
                </a:path>
              </a:pathLst>
            </a:custGeom>
            <a:solidFill>
              <a:srgbClr val="D2D5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7287754" y="3743572"/>
              <a:ext cx="313230" cy="375401"/>
            </a:xfrm>
            <a:custGeom>
              <a:avLst/>
              <a:gdLst/>
              <a:ahLst/>
              <a:cxnLst/>
              <a:rect l="l" t="t" r="r" b="b"/>
              <a:pathLst>
                <a:path w="8968" h="10748" extrusionOk="0">
                  <a:moveTo>
                    <a:pt x="8967" y="1"/>
                  </a:moveTo>
                  <a:cubicBezTo>
                    <a:pt x="6354" y="1996"/>
                    <a:pt x="3522" y="3704"/>
                    <a:pt x="748" y="5460"/>
                  </a:cubicBezTo>
                  <a:cubicBezTo>
                    <a:pt x="738" y="5494"/>
                    <a:pt x="721" y="5525"/>
                    <a:pt x="699" y="5551"/>
                  </a:cubicBezTo>
                  <a:cubicBezTo>
                    <a:pt x="448" y="7280"/>
                    <a:pt x="215" y="9012"/>
                    <a:pt x="0" y="10747"/>
                  </a:cubicBezTo>
                  <a:cubicBezTo>
                    <a:pt x="529" y="10072"/>
                    <a:pt x="1065" y="9402"/>
                    <a:pt x="1607" y="8737"/>
                  </a:cubicBezTo>
                  <a:cubicBezTo>
                    <a:pt x="1983" y="8278"/>
                    <a:pt x="2363" y="7823"/>
                    <a:pt x="2745" y="7369"/>
                  </a:cubicBezTo>
                  <a:cubicBezTo>
                    <a:pt x="2866" y="7226"/>
                    <a:pt x="3008" y="6987"/>
                    <a:pt x="3185" y="6862"/>
                  </a:cubicBezTo>
                  <a:cubicBezTo>
                    <a:pt x="5052" y="4524"/>
                    <a:pt x="6979" y="2238"/>
                    <a:pt x="8967" y="1"/>
                  </a:cubicBezTo>
                  <a:close/>
                </a:path>
              </a:pathLst>
            </a:custGeom>
            <a:solidFill>
              <a:srgbClr val="E6E7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7193957" y="3695477"/>
              <a:ext cx="423182" cy="214001"/>
            </a:xfrm>
            <a:custGeom>
              <a:avLst/>
              <a:gdLst/>
              <a:ahLst/>
              <a:cxnLst/>
              <a:rect l="l" t="t" r="r" b="b"/>
              <a:pathLst>
                <a:path w="12116" h="6127" extrusionOk="0">
                  <a:moveTo>
                    <a:pt x="12116" y="1"/>
                  </a:moveTo>
                  <a:cubicBezTo>
                    <a:pt x="8025" y="1008"/>
                    <a:pt x="3957" y="2026"/>
                    <a:pt x="1" y="3493"/>
                  </a:cubicBezTo>
                  <a:cubicBezTo>
                    <a:pt x="1013" y="4377"/>
                    <a:pt x="2030" y="5255"/>
                    <a:pt x="3052" y="6127"/>
                  </a:cubicBezTo>
                  <a:cubicBezTo>
                    <a:pt x="6129" y="4178"/>
                    <a:pt x="9278" y="2294"/>
                    <a:pt x="12116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7427354" y="3721684"/>
              <a:ext cx="226225" cy="357343"/>
            </a:xfrm>
            <a:custGeom>
              <a:avLst/>
              <a:gdLst/>
              <a:ahLst/>
              <a:cxnLst/>
              <a:rect l="l" t="t" r="r" b="b"/>
              <a:pathLst>
                <a:path w="6477" h="10231" extrusionOk="0">
                  <a:moveTo>
                    <a:pt x="6477" y="0"/>
                  </a:moveTo>
                  <a:lnTo>
                    <a:pt x="6477" y="0"/>
                  </a:lnTo>
                  <a:cubicBezTo>
                    <a:pt x="4244" y="2474"/>
                    <a:pt x="2085" y="5011"/>
                    <a:pt x="1" y="7611"/>
                  </a:cubicBezTo>
                  <a:cubicBezTo>
                    <a:pt x="136" y="7687"/>
                    <a:pt x="259" y="7798"/>
                    <a:pt x="363" y="7870"/>
                  </a:cubicBezTo>
                  <a:cubicBezTo>
                    <a:pt x="813" y="8184"/>
                    <a:pt x="1272" y="8484"/>
                    <a:pt x="1739" y="8774"/>
                  </a:cubicBezTo>
                  <a:cubicBezTo>
                    <a:pt x="2595" y="9303"/>
                    <a:pt x="3476" y="9784"/>
                    <a:pt x="4377" y="10230"/>
                  </a:cubicBezTo>
                  <a:cubicBezTo>
                    <a:pt x="5077" y="6820"/>
                    <a:pt x="5777" y="3410"/>
                    <a:pt x="647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36"/>
          <p:cNvGrpSpPr/>
          <p:nvPr/>
        </p:nvGrpSpPr>
        <p:grpSpPr>
          <a:xfrm>
            <a:off x="5283719" y="1733932"/>
            <a:ext cx="940638" cy="1077670"/>
            <a:chOff x="7156626" y="3330831"/>
            <a:chExt cx="547838" cy="627647"/>
          </a:xfrm>
        </p:grpSpPr>
        <p:sp>
          <p:nvSpPr>
            <p:cNvPr id="1329" name="Google Shape;1329;p36"/>
            <p:cNvSpPr/>
            <p:nvPr/>
          </p:nvSpPr>
          <p:spPr>
            <a:xfrm>
              <a:off x="7252257" y="3597223"/>
              <a:ext cx="90113" cy="85398"/>
            </a:xfrm>
            <a:custGeom>
              <a:avLst/>
              <a:gdLst/>
              <a:ahLst/>
              <a:cxnLst/>
              <a:rect l="l" t="t" r="r" b="b"/>
              <a:pathLst>
                <a:path w="2580" h="2445" extrusionOk="0">
                  <a:moveTo>
                    <a:pt x="2073" y="0"/>
                  </a:moveTo>
                  <a:cubicBezTo>
                    <a:pt x="1368" y="98"/>
                    <a:pt x="646" y="277"/>
                    <a:pt x="1" y="584"/>
                  </a:cubicBezTo>
                  <a:cubicBezTo>
                    <a:pt x="186" y="1211"/>
                    <a:pt x="399" y="1831"/>
                    <a:pt x="630" y="2445"/>
                  </a:cubicBezTo>
                  <a:cubicBezTo>
                    <a:pt x="1296" y="2332"/>
                    <a:pt x="1959" y="2047"/>
                    <a:pt x="2580" y="1778"/>
                  </a:cubicBezTo>
                  <a:cubicBezTo>
                    <a:pt x="2466" y="1173"/>
                    <a:pt x="2287" y="578"/>
                    <a:pt x="2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7398254" y="3678709"/>
              <a:ext cx="90113" cy="85398"/>
            </a:xfrm>
            <a:custGeom>
              <a:avLst/>
              <a:gdLst/>
              <a:ahLst/>
              <a:cxnLst/>
              <a:rect l="l" t="t" r="r" b="b"/>
              <a:pathLst>
                <a:path w="2580" h="2445" extrusionOk="0">
                  <a:moveTo>
                    <a:pt x="2074" y="0"/>
                  </a:moveTo>
                  <a:cubicBezTo>
                    <a:pt x="1369" y="98"/>
                    <a:pt x="647" y="277"/>
                    <a:pt x="1" y="584"/>
                  </a:cubicBezTo>
                  <a:cubicBezTo>
                    <a:pt x="186" y="1211"/>
                    <a:pt x="399" y="1831"/>
                    <a:pt x="630" y="2445"/>
                  </a:cubicBezTo>
                  <a:cubicBezTo>
                    <a:pt x="1297" y="2332"/>
                    <a:pt x="1959" y="2047"/>
                    <a:pt x="2580" y="1778"/>
                  </a:cubicBezTo>
                  <a:cubicBezTo>
                    <a:pt x="2467" y="1174"/>
                    <a:pt x="2288" y="578"/>
                    <a:pt x="2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7284530" y="3710982"/>
              <a:ext cx="90113" cy="85398"/>
            </a:xfrm>
            <a:custGeom>
              <a:avLst/>
              <a:gdLst/>
              <a:ahLst/>
              <a:cxnLst/>
              <a:rect l="l" t="t" r="r" b="b"/>
              <a:pathLst>
                <a:path w="2580" h="2445" extrusionOk="0">
                  <a:moveTo>
                    <a:pt x="2072" y="0"/>
                  </a:moveTo>
                  <a:cubicBezTo>
                    <a:pt x="1368" y="98"/>
                    <a:pt x="646" y="278"/>
                    <a:pt x="0" y="584"/>
                  </a:cubicBezTo>
                  <a:cubicBezTo>
                    <a:pt x="186" y="1212"/>
                    <a:pt x="398" y="1832"/>
                    <a:pt x="630" y="2444"/>
                  </a:cubicBezTo>
                  <a:cubicBezTo>
                    <a:pt x="1296" y="2333"/>
                    <a:pt x="1959" y="2046"/>
                    <a:pt x="2579" y="1778"/>
                  </a:cubicBezTo>
                  <a:cubicBezTo>
                    <a:pt x="2466" y="1173"/>
                    <a:pt x="2286" y="577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7428362" y="3784889"/>
              <a:ext cx="90148" cy="85398"/>
            </a:xfrm>
            <a:custGeom>
              <a:avLst/>
              <a:gdLst/>
              <a:ahLst/>
              <a:cxnLst/>
              <a:rect l="l" t="t" r="r" b="b"/>
              <a:pathLst>
                <a:path w="2581" h="2445" extrusionOk="0">
                  <a:moveTo>
                    <a:pt x="2074" y="1"/>
                  </a:moveTo>
                  <a:cubicBezTo>
                    <a:pt x="1369" y="98"/>
                    <a:pt x="647" y="278"/>
                    <a:pt x="1" y="583"/>
                  </a:cubicBezTo>
                  <a:cubicBezTo>
                    <a:pt x="186" y="1211"/>
                    <a:pt x="400" y="1832"/>
                    <a:pt x="631" y="2445"/>
                  </a:cubicBezTo>
                  <a:cubicBezTo>
                    <a:pt x="1298" y="2332"/>
                    <a:pt x="1960" y="2047"/>
                    <a:pt x="2581" y="1777"/>
                  </a:cubicBezTo>
                  <a:cubicBezTo>
                    <a:pt x="2467" y="1173"/>
                    <a:pt x="2288" y="578"/>
                    <a:pt x="2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7483547" y="3531629"/>
              <a:ext cx="90113" cy="85398"/>
            </a:xfrm>
            <a:custGeom>
              <a:avLst/>
              <a:gdLst/>
              <a:ahLst/>
              <a:cxnLst/>
              <a:rect l="l" t="t" r="r" b="b"/>
              <a:pathLst>
                <a:path w="2580" h="2445" extrusionOk="0">
                  <a:moveTo>
                    <a:pt x="2074" y="0"/>
                  </a:moveTo>
                  <a:cubicBezTo>
                    <a:pt x="1368" y="98"/>
                    <a:pt x="646" y="277"/>
                    <a:pt x="1" y="583"/>
                  </a:cubicBezTo>
                  <a:cubicBezTo>
                    <a:pt x="186" y="1211"/>
                    <a:pt x="399" y="1831"/>
                    <a:pt x="630" y="2445"/>
                  </a:cubicBezTo>
                  <a:cubicBezTo>
                    <a:pt x="1296" y="2332"/>
                    <a:pt x="1959" y="2047"/>
                    <a:pt x="2580" y="1777"/>
                  </a:cubicBezTo>
                  <a:cubicBezTo>
                    <a:pt x="2467" y="1172"/>
                    <a:pt x="2287" y="578"/>
                    <a:pt x="2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7214291" y="3400511"/>
              <a:ext cx="323010" cy="172437"/>
            </a:xfrm>
            <a:custGeom>
              <a:avLst/>
              <a:gdLst/>
              <a:ahLst/>
              <a:cxnLst/>
              <a:rect l="l" t="t" r="r" b="b"/>
              <a:pathLst>
                <a:path w="9248" h="4937" extrusionOk="0">
                  <a:moveTo>
                    <a:pt x="8604" y="1"/>
                  </a:moveTo>
                  <a:cubicBezTo>
                    <a:pt x="5712" y="702"/>
                    <a:pt x="2811" y="1457"/>
                    <a:pt x="1" y="2438"/>
                  </a:cubicBezTo>
                  <a:cubicBezTo>
                    <a:pt x="179" y="3285"/>
                    <a:pt x="426" y="4119"/>
                    <a:pt x="711" y="4936"/>
                  </a:cubicBezTo>
                  <a:cubicBezTo>
                    <a:pt x="3546" y="4024"/>
                    <a:pt x="6383" y="3107"/>
                    <a:pt x="9248" y="2288"/>
                  </a:cubicBezTo>
                  <a:cubicBezTo>
                    <a:pt x="9077" y="1517"/>
                    <a:pt x="8888" y="736"/>
                    <a:pt x="8604" y="1"/>
                  </a:cubicBezTo>
                  <a:close/>
                </a:path>
              </a:pathLst>
            </a:custGeom>
            <a:solidFill>
              <a:srgbClr val="FF9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7314638" y="3817162"/>
              <a:ext cx="90113" cy="85398"/>
            </a:xfrm>
            <a:custGeom>
              <a:avLst/>
              <a:gdLst/>
              <a:ahLst/>
              <a:cxnLst/>
              <a:rect l="l" t="t" r="r" b="b"/>
              <a:pathLst>
                <a:path w="2580" h="2445" extrusionOk="0">
                  <a:moveTo>
                    <a:pt x="2073" y="0"/>
                  </a:moveTo>
                  <a:cubicBezTo>
                    <a:pt x="1369" y="98"/>
                    <a:pt x="647" y="277"/>
                    <a:pt x="0" y="583"/>
                  </a:cubicBezTo>
                  <a:cubicBezTo>
                    <a:pt x="187" y="1211"/>
                    <a:pt x="398" y="1831"/>
                    <a:pt x="629" y="2444"/>
                  </a:cubicBezTo>
                  <a:cubicBezTo>
                    <a:pt x="1296" y="2332"/>
                    <a:pt x="1958" y="2046"/>
                    <a:pt x="2579" y="1777"/>
                  </a:cubicBezTo>
                  <a:cubicBezTo>
                    <a:pt x="2467" y="1172"/>
                    <a:pt x="2287" y="578"/>
                    <a:pt x="2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7518021" y="3646890"/>
              <a:ext cx="126752" cy="179877"/>
            </a:xfrm>
            <a:custGeom>
              <a:avLst/>
              <a:gdLst/>
              <a:ahLst/>
              <a:cxnLst/>
              <a:rect l="l" t="t" r="r" b="b"/>
              <a:pathLst>
                <a:path w="3629" h="5150" extrusionOk="0">
                  <a:moveTo>
                    <a:pt x="2362" y="0"/>
                  </a:moveTo>
                  <a:cubicBezTo>
                    <a:pt x="1568" y="234"/>
                    <a:pt x="783" y="500"/>
                    <a:pt x="0" y="774"/>
                  </a:cubicBezTo>
                  <a:lnTo>
                    <a:pt x="1242" y="5150"/>
                  </a:lnTo>
                  <a:cubicBezTo>
                    <a:pt x="2059" y="5051"/>
                    <a:pt x="2870" y="4785"/>
                    <a:pt x="3629" y="4468"/>
                  </a:cubicBezTo>
                  <a:lnTo>
                    <a:pt x="2362" y="0"/>
                  </a:lnTo>
                  <a:close/>
                </a:path>
              </a:pathLst>
            </a:custGeom>
            <a:solidFill>
              <a:srgbClr val="FF9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7366016" y="3564950"/>
              <a:ext cx="90113" cy="85433"/>
            </a:xfrm>
            <a:custGeom>
              <a:avLst/>
              <a:gdLst/>
              <a:ahLst/>
              <a:cxnLst/>
              <a:rect l="l" t="t" r="r" b="b"/>
              <a:pathLst>
                <a:path w="2580" h="2446" extrusionOk="0">
                  <a:moveTo>
                    <a:pt x="2074" y="1"/>
                  </a:moveTo>
                  <a:cubicBezTo>
                    <a:pt x="1368" y="99"/>
                    <a:pt x="646" y="278"/>
                    <a:pt x="0" y="583"/>
                  </a:cubicBezTo>
                  <a:cubicBezTo>
                    <a:pt x="186" y="1211"/>
                    <a:pt x="398" y="1832"/>
                    <a:pt x="630" y="2445"/>
                  </a:cubicBezTo>
                  <a:cubicBezTo>
                    <a:pt x="1296" y="2333"/>
                    <a:pt x="1959" y="2047"/>
                    <a:pt x="2579" y="1778"/>
                  </a:cubicBezTo>
                  <a:cubicBezTo>
                    <a:pt x="2467" y="1173"/>
                    <a:pt x="2286" y="578"/>
                    <a:pt x="2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7156626" y="3330831"/>
              <a:ext cx="547838" cy="627647"/>
            </a:xfrm>
            <a:custGeom>
              <a:avLst/>
              <a:gdLst/>
              <a:ahLst/>
              <a:cxnLst/>
              <a:rect l="l" t="t" r="r" b="b"/>
              <a:pathLst>
                <a:path w="15685" h="17970" extrusionOk="0">
                  <a:moveTo>
                    <a:pt x="10357" y="1627"/>
                  </a:moveTo>
                  <a:cubicBezTo>
                    <a:pt x="10433" y="1627"/>
                    <a:pt x="10491" y="1676"/>
                    <a:pt x="10520" y="1750"/>
                  </a:cubicBezTo>
                  <a:cubicBezTo>
                    <a:pt x="10860" y="2582"/>
                    <a:pt x="11068" y="3477"/>
                    <a:pt x="11260" y="4355"/>
                  </a:cubicBezTo>
                  <a:cubicBezTo>
                    <a:pt x="11279" y="4444"/>
                    <a:pt x="11235" y="4538"/>
                    <a:pt x="11143" y="4564"/>
                  </a:cubicBezTo>
                  <a:cubicBezTo>
                    <a:pt x="8176" y="5408"/>
                    <a:pt x="5239" y="6361"/>
                    <a:pt x="2304" y="7306"/>
                  </a:cubicBezTo>
                  <a:cubicBezTo>
                    <a:pt x="2288" y="7311"/>
                    <a:pt x="2272" y="7313"/>
                    <a:pt x="2257" y="7313"/>
                  </a:cubicBezTo>
                  <a:cubicBezTo>
                    <a:pt x="2184" y="7313"/>
                    <a:pt x="2119" y="7258"/>
                    <a:pt x="2095" y="7190"/>
                  </a:cubicBezTo>
                  <a:cubicBezTo>
                    <a:pt x="1767" y="6270"/>
                    <a:pt x="1484" y="5325"/>
                    <a:pt x="1293" y="4367"/>
                  </a:cubicBezTo>
                  <a:cubicBezTo>
                    <a:pt x="1286" y="4329"/>
                    <a:pt x="1290" y="4291"/>
                    <a:pt x="1307" y="4256"/>
                  </a:cubicBezTo>
                  <a:cubicBezTo>
                    <a:pt x="1324" y="4209"/>
                    <a:pt x="1363" y="4173"/>
                    <a:pt x="1410" y="4157"/>
                  </a:cubicBezTo>
                  <a:cubicBezTo>
                    <a:pt x="4315" y="3135"/>
                    <a:pt x="7319" y="2357"/>
                    <a:pt x="10311" y="1632"/>
                  </a:cubicBezTo>
                  <a:cubicBezTo>
                    <a:pt x="10327" y="1629"/>
                    <a:pt x="10342" y="1627"/>
                    <a:pt x="10357" y="1627"/>
                  </a:cubicBezTo>
                  <a:close/>
                  <a:moveTo>
                    <a:pt x="11557" y="5394"/>
                  </a:moveTo>
                  <a:cubicBezTo>
                    <a:pt x="11628" y="5394"/>
                    <a:pt x="11685" y="5459"/>
                    <a:pt x="11707" y="5518"/>
                  </a:cubicBezTo>
                  <a:cubicBezTo>
                    <a:pt x="11962" y="6185"/>
                    <a:pt x="12173" y="6877"/>
                    <a:pt x="12292" y="7580"/>
                  </a:cubicBezTo>
                  <a:cubicBezTo>
                    <a:pt x="12309" y="7682"/>
                    <a:pt x="12267" y="7751"/>
                    <a:pt x="12176" y="7789"/>
                  </a:cubicBezTo>
                  <a:cubicBezTo>
                    <a:pt x="11446" y="8105"/>
                    <a:pt x="10672" y="8442"/>
                    <a:pt x="9882" y="8552"/>
                  </a:cubicBezTo>
                  <a:cubicBezTo>
                    <a:pt x="9878" y="8553"/>
                    <a:pt x="9873" y="8553"/>
                    <a:pt x="9868" y="8553"/>
                  </a:cubicBezTo>
                  <a:cubicBezTo>
                    <a:pt x="9798" y="8553"/>
                    <a:pt x="9740" y="8487"/>
                    <a:pt x="9718" y="8429"/>
                  </a:cubicBezTo>
                  <a:cubicBezTo>
                    <a:pt x="9448" y="7725"/>
                    <a:pt x="9202" y="7011"/>
                    <a:pt x="8993" y="6287"/>
                  </a:cubicBezTo>
                  <a:cubicBezTo>
                    <a:pt x="8991" y="6279"/>
                    <a:pt x="8990" y="6269"/>
                    <a:pt x="8988" y="6260"/>
                  </a:cubicBezTo>
                  <a:cubicBezTo>
                    <a:pt x="8988" y="6258"/>
                    <a:pt x="8987" y="6255"/>
                    <a:pt x="8987" y="6253"/>
                  </a:cubicBezTo>
                  <a:lnTo>
                    <a:pt x="8987" y="6248"/>
                  </a:lnTo>
                  <a:cubicBezTo>
                    <a:pt x="8977" y="6191"/>
                    <a:pt x="9000" y="6131"/>
                    <a:pt x="9069" y="6097"/>
                  </a:cubicBezTo>
                  <a:cubicBezTo>
                    <a:pt x="9837" y="5710"/>
                    <a:pt x="10696" y="5501"/>
                    <a:pt x="11544" y="5395"/>
                  </a:cubicBezTo>
                  <a:cubicBezTo>
                    <a:pt x="11548" y="5394"/>
                    <a:pt x="11553" y="5394"/>
                    <a:pt x="11557" y="5394"/>
                  </a:cubicBezTo>
                  <a:close/>
                  <a:moveTo>
                    <a:pt x="8192" y="6348"/>
                  </a:moveTo>
                  <a:cubicBezTo>
                    <a:pt x="8262" y="6348"/>
                    <a:pt x="8320" y="6413"/>
                    <a:pt x="8342" y="6473"/>
                  </a:cubicBezTo>
                  <a:cubicBezTo>
                    <a:pt x="8597" y="7139"/>
                    <a:pt x="8809" y="7831"/>
                    <a:pt x="8927" y="8535"/>
                  </a:cubicBezTo>
                  <a:lnTo>
                    <a:pt x="8927" y="8536"/>
                  </a:lnTo>
                  <a:cubicBezTo>
                    <a:pt x="8944" y="8636"/>
                    <a:pt x="8902" y="8706"/>
                    <a:pt x="8810" y="8745"/>
                  </a:cubicBezTo>
                  <a:cubicBezTo>
                    <a:pt x="8081" y="9059"/>
                    <a:pt x="7307" y="9397"/>
                    <a:pt x="6517" y="9507"/>
                  </a:cubicBezTo>
                  <a:cubicBezTo>
                    <a:pt x="6512" y="9507"/>
                    <a:pt x="6507" y="9508"/>
                    <a:pt x="6503" y="9508"/>
                  </a:cubicBezTo>
                  <a:cubicBezTo>
                    <a:pt x="6432" y="9508"/>
                    <a:pt x="6375" y="9442"/>
                    <a:pt x="6353" y="9383"/>
                  </a:cubicBezTo>
                  <a:cubicBezTo>
                    <a:pt x="6083" y="8680"/>
                    <a:pt x="5837" y="7966"/>
                    <a:pt x="5628" y="7243"/>
                  </a:cubicBezTo>
                  <a:cubicBezTo>
                    <a:pt x="5626" y="7233"/>
                    <a:pt x="5624" y="7223"/>
                    <a:pt x="5623" y="7215"/>
                  </a:cubicBezTo>
                  <a:cubicBezTo>
                    <a:pt x="5623" y="7212"/>
                    <a:pt x="5622" y="7210"/>
                    <a:pt x="5622" y="7208"/>
                  </a:cubicBezTo>
                  <a:cubicBezTo>
                    <a:pt x="5621" y="7206"/>
                    <a:pt x="5622" y="7205"/>
                    <a:pt x="5622" y="7203"/>
                  </a:cubicBezTo>
                  <a:cubicBezTo>
                    <a:pt x="5612" y="7145"/>
                    <a:pt x="5634" y="7086"/>
                    <a:pt x="5704" y="7051"/>
                  </a:cubicBezTo>
                  <a:cubicBezTo>
                    <a:pt x="6471" y="6666"/>
                    <a:pt x="7331" y="6457"/>
                    <a:pt x="8179" y="6349"/>
                  </a:cubicBezTo>
                  <a:cubicBezTo>
                    <a:pt x="8183" y="6349"/>
                    <a:pt x="8187" y="6348"/>
                    <a:pt x="8192" y="6348"/>
                  </a:cubicBezTo>
                  <a:close/>
                  <a:moveTo>
                    <a:pt x="4935" y="7272"/>
                  </a:moveTo>
                  <a:cubicBezTo>
                    <a:pt x="5006" y="7272"/>
                    <a:pt x="5062" y="7337"/>
                    <a:pt x="5085" y="7396"/>
                  </a:cubicBezTo>
                  <a:cubicBezTo>
                    <a:pt x="5339" y="8064"/>
                    <a:pt x="5551" y="8755"/>
                    <a:pt x="5670" y="9460"/>
                  </a:cubicBezTo>
                  <a:cubicBezTo>
                    <a:pt x="5687" y="9560"/>
                    <a:pt x="5645" y="9629"/>
                    <a:pt x="5554" y="9669"/>
                  </a:cubicBezTo>
                  <a:cubicBezTo>
                    <a:pt x="4824" y="9983"/>
                    <a:pt x="4050" y="10321"/>
                    <a:pt x="3259" y="10430"/>
                  </a:cubicBezTo>
                  <a:cubicBezTo>
                    <a:pt x="3254" y="10431"/>
                    <a:pt x="3250" y="10431"/>
                    <a:pt x="3245" y="10431"/>
                  </a:cubicBezTo>
                  <a:cubicBezTo>
                    <a:pt x="3175" y="10431"/>
                    <a:pt x="3118" y="10366"/>
                    <a:pt x="3096" y="10307"/>
                  </a:cubicBezTo>
                  <a:cubicBezTo>
                    <a:pt x="2827" y="9603"/>
                    <a:pt x="2580" y="8890"/>
                    <a:pt x="2372" y="8167"/>
                  </a:cubicBezTo>
                  <a:cubicBezTo>
                    <a:pt x="2369" y="8157"/>
                    <a:pt x="2367" y="8148"/>
                    <a:pt x="2365" y="8138"/>
                  </a:cubicBezTo>
                  <a:cubicBezTo>
                    <a:pt x="2365" y="8136"/>
                    <a:pt x="2365" y="8133"/>
                    <a:pt x="2364" y="8132"/>
                  </a:cubicBezTo>
                  <a:lnTo>
                    <a:pt x="2364" y="8127"/>
                  </a:lnTo>
                  <a:cubicBezTo>
                    <a:pt x="2355" y="8069"/>
                    <a:pt x="2378" y="8009"/>
                    <a:pt x="2447" y="7975"/>
                  </a:cubicBezTo>
                  <a:cubicBezTo>
                    <a:pt x="3215" y="7589"/>
                    <a:pt x="4074" y="7380"/>
                    <a:pt x="4922" y="7273"/>
                  </a:cubicBezTo>
                  <a:cubicBezTo>
                    <a:pt x="4927" y="7272"/>
                    <a:pt x="4931" y="7272"/>
                    <a:pt x="4935" y="7272"/>
                  </a:cubicBezTo>
                  <a:close/>
                  <a:moveTo>
                    <a:pt x="9117" y="9606"/>
                  </a:moveTo>
                  <a:cubicBezTo>
                    <a:pt x="9187" y="9606"/>
                    <a:pt x="9244" y="9670"/>
                    <a:pt x="9267" y="9730"/>
                  </a:cubicBezTo>
                  <a:cubicBezTo>
                    <a:pt x="9520" y="10397"/>
                    <a:pt x="9733" y="11088"/>
                    <a:pt x="9851" y="11793"/>
                  </a:cubicBezTo>
                  <a:cubicBezTo>
                    <a:pt x="9868" y="11893"/>
                    <a:pt x="9826" y="11962"/>
                    <a:pt x="9734" y="12002"/>
                  </a:cubicBezTo>
                  <a:cubicBezTo>
                    <a:pt x="9005" y="12316"/>
                    <a:pt x="8231" y="12654"/>
                    <a:pt x="7441" y="12763"/>
                  </a:cubicBezTo>
                  <a:cubicBezTo>
                    <a:pt x="7435" y="12764"/>
                    <a:pt x="7430" y="12764"/>
                    <a:pt x="7424" y="12764"/>
                  </a:cubicBezTo>
                  <a:cubicBezTo>
                    <a:pt x="7354" y="12764"/>
                    <a:pt x="7298" y="12698"/>
                    <a:pt x="7276" y="12640"/>
                  </a:cubicBezTo>
                  <a:cubicBezTo>
                    <a:pt x="7007" y="11936"/>
                    <a:pt x="6762" y="11223"/>
                    <a:pt x="6552" y="10500"/>
                  </a:cubicBezTo>
                  <a:cubicBezTo>
                    <a:pt x="6549" y="10490"/>
                    <a:pt x="6548" y="10481"/>
                    <a:pt x="6547" y="10471"/>
                  </a:cubicBezTo>
                  <a:cubicBezTo>
                    <a:pt x="6547" y="10469"/>
                    <a:pt x="6545" y="10467"/>
                    <a:pt x="6545" y="10465"/>
                  </a:cubicBezTo>
                  <a:lnTo>
                    <a:pt x="6545" y="10460"/>
                  </a:lnTo>
                  <a:cubicBezTo>
                    <a:pt x="6537" y="10403"/>
                    <a:pt x="6558" y="10344"/>
                    <a:pt x="6627" y="10308"/>
                  </a:cubicBezTo>
                  <a:cubicBezTo>
                    <a:pt x="7395" y="9922"/>
                    <a:pt x="8254" y="9713"/>
                    <a:pt x="9102" y="9607"/>
                  </a:cubicBezTo>
                  <a:cubicBezTo>
                    <a:pt x="9107" y="9606"/>
                    <a:pt x="9112" y="9606"/>
                    <a:pt x="9117" y="9606"/>
                  </a:cubicBezTo>
                  <a:close/>
                  <a:moveTo>
                    <a:pt x="5860" y="10529"/>
                  </a:moveTo>
                  <a:cubicBezTo>
                    <a:pt x="5930" y="10529"/>
                    <a:pt x="5987" y="10594"/>
                    <a:pt x="6010" y="10654"/>
                  </a:cubicBezTo>
                  <a:cubicBezTo>
                    <a:pt x="6264" y="11320"/>
                    <a:pt x="6476" y="12012"/>
                    <a:pt x="6594" y="12716"/>
                  </a:cubicBezTo>
                  <a:cubicBezTo>
                    <a:pt x="6611" y="12818"/>
                    <a:pt x="6569" y="12887"/>
                    <a:pt x="6477" y="12925"/>
                  </a:cubicBezTo>
                  <a:cubicBezTo>
                    <a:pt x="5748" y="13240"/>
                    <a:pt x="4974" y="13578"/>
                    <a:pt x="4183" y="13687"/>
                  </a:cubicBezTo>
                  <a:cubicBezTo>
                    <a:pt x="4178" y="13688"/>
                    <a:pt x="4172" y="13688"/>
                    <a:pt x="4167" y="13688"/>
                  </a:cubicBezTo>
                  <a:cubicBezTo>
                    <a:pt x="4099" y="13688"/>
                    <a:pt x="4041" y="13622"/>
                    <a:pt x="4020" y="13563"/>
                  </a:cubicBezTo>
                  <a:cubicBezTo>
                    <a:pt x="3750" y="12860"/>
                    <a:pt x="3504" y="12146"/>
                    <a:pt x="3295" y="11423"/>
                  </a:cubicBezTo>
                  <a:cubicBezTo>
                    <a:pt x="3293" y="11413"/>
                    <a:pt x="3290" y="11405"/>
                    <a:pt x="3290" y="11395"/>
                  </a:cubicBezTo>
                  <a:cubicBezTo>
                    <a:pt x="3290" y="11392"/>
                    <a:pt x="3289" y="11391"/>
                    <a:pt x="3289" y="11388"/>
                  </a:cubicBezTo>
                  <a:cubicBezTo>
                    <a:pt x="3289" y="11386"/>
                    <a:pt x="3289" y="11385"/>
                    <a:pt x="3289" y="11383"/>
                  </a:cubicBezTo>
                  <a:cubicBezTo>
                    <a:pt x="3280" y="11327"/>
                    <a:pt x="3301" y="11267"/>
                    <a:pt x="3371" y="11233"/>
                  </a:cubicBezTo>
                  <a:cubicBezTo>
                    <a:pt x="4138" y="10846"/>
                    <a:pt x="4998" y="10637"/>
                    <a:pt x="5846" y="10530"/>
                  </a:cubicBezTo>
                  <a:cubicBezTo>
                    <a:pt x="5851" y="10530"/>
                    <a:pt x="5856" y="10529"/>
                    <a:pt x="5860" y="10529"/>
                  </a:cubicBezTo>
                  <a:close/>
                  <a:moveTo>
                    <a:pt x="12823" y="8668"/>
                  </a:moveTo>
                  <a:cubicBezTo>
                    <a:pt x="12898" y="8668"/>
                    <a:pt x="12965" y="8717"/>
                    <a:pt x="12988" y="8791"/>
                  </a:cubicBezTo>
                  <a:lnTo>
                    <a:pt x="14342" y="13568"/>
                  </a:lnTo>
                  <a:cubicBezTo>
                    <a:pt x="14370" y="13666"/>
                    <a:pt x="14310" y="13741"/>
                    <a:pt x="14226" y="13777"/>
                  </a:cubicBezTo>
                  <a:cubicBezTo>
                    <a:pt x="13352" y="14153"/>
                    <a:pt x="12416" y="14460"/>
                    <a:pt x="11466" y="14554"/>
                  </a:cubicBezTo>
                  <a:cubicBezTo>
                    <a:pt x="11462" y="14554"/>
                    <a:pt x="11458" y="14554"/>
                    <a:pt x="11455" y="14554"/>
                  </a:cubicBezTo>
                  <a:cubicBezTo>
                    <a:pt x="11386" y="14554"/>
                    <a:pt x="11321" y="14493"/>
                    <a:pt x="11303" y="14430"/>
                  </a:cubicBezTo>
                  <a:lnTo>
                    <a:pt x="9979" y="9761"/>
                  </a:lnTo>
                  <a:cubicBezTo>
                    <a:pt x="9959" y="9701"/>
                    <a:pt x="9979" y="9634"/>
                    <a:pt x="10028" y="9594"/>
                  </a:cubicBezTo>
                  <a:cubicBezTo>
                    <a:pt x="10047" y="9576"/>
                    <a:pt x="10070" y="9561"/>
                    <a:pt x="10095" y="9552"/>
                  </a:cubicBezTo>
                  <a:cubicBezTo>
                    <a:pt x="10983" y="9241"/>
                    <a:pt x="11874" y="8934"/>
                    <a:pt x="12778" y="8675"/>
                  </a:cubicBezTo>
                  <a:cubicBezTo>
                    <a:pt x="12793" y="8670"/>
                    <a:pt x="12808" y="8668"/>
                    <a:pt x="12823" y="8668"/>
                  </a:cubicBezTo>
                  <a:close/>
                  <a:moveTo>
                    <a:pt x="9979" y="12645"/>
                  </a:moveTo>
                  <a:cubicBezTo>
                    <a:pt x="10050" y="12645"/>
                    <a:pt x="10106" y="12710"/>
                    <a:pt x="10128" y="12769"/>
                  </a:cubicBezTo>
                  <a:cubicBezTo>
                    <a:pt x="10383" y="13436"/>
                    <a:pt x="10595" y="14128"/>
                    <a:pt x="10713" y="14832"/>
                  </a:cubicBezTo>
                  <a:lnTo>
                    <a:pt x="10713" y="14833"/>
                  </a:lnTo>
                  <a:cubicBezTo>
                    <a:pt x="10731" y="14933"/>
                    <a:pt x="10687" y="15002"/>
                    <a:pt x="10596" y="15042"/>
                  </a:cubicBezTo>
                  <a:cubicBezTo>
                    <a:pt x="9868" y="15356"/>
                    <a:pt x="9094" y="15693"/>
                    <a:pt x="8302" y="15803"/>
                  </a:cubicBezTo>
                  <a:cubicBezTo>
                    <a:pt x="8297" y="15804"/>
                    <a:pt x="8293" y="15804"/>
                    <a:pt x="8288" y="15804"/>
                  </a:cubicBezTo>
                  <a:cubicBezTo>
                    <a:pt x="8218" y="15804"/>
                    <a:pt x="8161" y="15739"/>
                    <a:pt x="8138" y="15680"/>
                  </a:cubicBezTo>
                  <a:cubicBezTo>
                    <a:pt x="7870" y="14976"/>
                    <a:pt x="7624" y="14262"/>
                    <a:pt x="7415" y="13538"/>
                  </a:cubicBezTo>
                  <a:cubicBezTo>
                    <a:pt x="7411" y="13530"/>
                    <a:pt x="7410" y="13520"/>
                    <a:pt x="7408" y="13511"/>
                  </a:cubicBezTo>
                  <a:cubicBezTo>
                    <a:pt x="7408" y="13509"/>
                    <a:pt x="7408" y="13506"/>
                    <a:pt x="7407" y="13504"/>
                  </a:cubicBezTo>
                  <a:cubicBezTo>
                    <a:pt x="7407" y="13503"/>
                    <a:pt x="7407" y="13501"/>
                    <a:pt x="7407" y="13499"/>
                  </a:cubicBezTo>
                  <a:cubicBezTo>
                    <a:pt x="7399" y="13442"/>
                    <a:pt x="7421" y="13383"/>
                    <a:pt x="7490" y="13348"/>
                  </a:cubicBezTo>
                  <a:cubicBezTo>
                    <a:pt x="8257" y="12961"/>
                    <a:pt x="9117" y="12752"/>
                    <a:pt x="9964" y="12646"/>
                  </a:cubicBezTo>
                  <a:cubicBezTo>
                    <a:pt x="9969" y="12645"/>
                    <a:pt x="9974" y="12645"/>
                    <a:pt x="9979" y="12645"/>
                  </a:cubicBezTo>
                  <a:close/>
                  <a:moveTo>
                    <a:pt x="6722" y="13568"/>
                  </a:moveTo>
                  <a:cubicBezTo>
                    <a:pt x="6793" y="13568"/>
                    <a:pt x="6849" y="13634"/>
                    <a:pt x="6872" y="13693"/>
                  </a:cubicBezTo>
                  <a:cubicBezTo>
                    <a:pt x="7125" y="14359"/>
                    <a:pt x="7338" y="15052"/>
                    <a:pt x="7457" y="15755"/>
                  </a:cubicBezTo>
                  <a:cubicBezTo>
                    <a:pt x="7473" y="15857"/>
                    <a:pt x="7431" y="15926"/>
                    <a:pt x="7339" y="15964"/>
                  </a:cubicBezTo>
                  <a:cubicBezTo>
                    <a:pt x="6610" y="16279"/>
                    <a:pt x="5837" y="16617"/>
                    <a:pt x="5046" y="16727"/>
                  </a:cubicBezTo>
                  <a:cubicBezTo>
                    <a:pt x="5041" y="16728"/>
                    <a:pt x="5036" y="16728"/>
                    <a:pt x="5031" y="16728"/>
                  </a:cubicBezTo>
                  <a:cubicBezTo>
                    <a:pt x="4961" y="16728"/>
                    <a:pt x="4905" y="16661"/>
                    <a:pt x="4881" y="16603"/>
                  </a:cubicBezTo>
                  <a:cubicBezTo>
                    <a:pt x="4612" y="15900"/>
                    <a:pt x="4367" y="15185"/>
                    <a:pt x="4157" y="14462"/>
                  </a:cubicBezTo>
                  <a:cubicBezTo>
                    <a:pt x="4154" y="14453"/>
                    <a:pt x="4153" y="14443"/>
                    <a:pt x="4152" y="14435"/>
                  </a:cubicBezTo>
                  <a:cubicBezTo>
                    <a:pt x="4152" y="14432"/>
                    <a:pt x="4152" y="14430"/>
                    <a:pt x="4151" y="14427"/>
                  </a:cubicBezTo>
                  <a:lnTo>
                    <a:pt x="4151" y="14422"/>
                  </a:lnTo>
                  <a:cubicBezTo>
                    <a:pt x="4142" y="14366"/>
                    <a:pt x="4163" y="14306"/>
                    <a:pt x="4232" y="14272"/>
                  </a:cubicBezTo>
                  <a:cubicBezTo>
                    <a:pt x="5000" y="13885"/>
                    <a:pt x="5859" y="13676"/>
                    <a:pt x="6707" y="13569"/>
                  </a:cubicBezTo>
                  <a:cubicBezTo>
                    <a:pt x="6712" y="13569"/>
                    <a:pt x="6717" y="13568"/>
                    <a:pt x="6722" y="13568"/>
                  </a:cubicBezTo>
                  <a:close/>
                  <a:moveTo>
                    <a:pt x="11088" y="0"/>
                  </a:moveTo>
                  <a:cubicBezTo>
                    <a:pt x="7334" y="931"/>
                    <a:pt x="3605" y="2081"/>
                    <a:pt x="0" y="3484"/>
                  </a:cubicBezTo>
                  <a:cubicBezTo>
                    <a:pt x="255" y="4177"/>
                    <a:pt x="434" y="4905"/>
                    <a:pt x="638" y="5611"/>
                  </a:cubicBezTo>
                  <a:cubicBezTo>
                    <a:pt x="1828" y="9721"/>
                    <a:pt x="2963" y="13845"/>
                    <a:pt x="4097" y="17970"/>
                  </a:cubicBezTo>
                  <a:cubicBezTo>
                    <a:pt x="8061" y="17620"/>
                    <a:pt x="12154" y="16429"/>
                    <a:pt x="15685" y="14568"/>
                  </a:cubicBezTo>
                  <a:cubicBezTo>
                    <a:pt x="15435" y="13580"/>
                    <a:pt x="15136" y="12604"/>
                    <a:pt x="14838" y="11630"/>
                  </a:cubicBezTo>
                  <a:cubicBezTo>
                    <a:pt x="13647" y="7735"/>
                    <a:pt x="12376" y="3864"/>
                    <a:pt x="11088" y="0"/>
                  </a:cubicBezTo>
                  <a:close/>
                </a:path>
              </a:pathLst>
            </a:custGeom>
            <a:solidFill>
              <a:srgbClr val="FFBD3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36"/>
          <p:cNvSpPr txBox="1">
            <a:spLocks noGrp="1"/>
          </p:cNvSpPr>
          <p:nvPr>
            <p:ph type="ctrTitle"/>
          </p:nvPr>
        </p:nvSpPr>
        <p:spPr>
          <a:xfrm>
            <a:off x="747700" y="1353000"/>
            <a:ext cx="4492596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solidFill>
                  <a:schemeClr val="dk1"/>
                </a:solidFill>
                <a:ea typeface="微軟正黑體" panose="020B0604030504040204" pitchFamily="34" charset="-120"/>
              </a:rPr>
              <a:t>課程發展與設計</a:t>
            </a:r>
            <a:br>
              <a:rPr lang="en-US" altLang="zh-TW" sz="4800" dirty="0">
                <a:solidFill>
                  <a:schemeClr val="dk1"/>
                </a:solidFill>
                <a:ea typeface="微軟正黑體" panose="020B0604030504040204" pitchFamily="34" charset="-120"/>
              </a:rPr>
            </a:br>
            <a:r>
              <a:rPr lang="zh-TW" altLang="en-US" sz="4800" dirty="0">
                <a:solidFill>
                  <a:schemeClr val="dk1"/>
                </a:solidFill>
                <a:ea typeface="微軟正黑體" panose="020B0604030504040204" pitchFamily="34" charset="-120"/>
              </a:rPr>
              <a:t>新課綱實施現況</a:t>
            </a:r>
            <a:br>
              <a:rPr lang="en-US" altLang="zh-TW" sz="4700" dirty="0">
                <a:solidFill>
                  <a:schemeClr val="dk1"/>
                </a:solidFill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lt1"/>
                </a:solidFill>
                <a:ea typeface="微軟正黑體" panose="020B0604030504040204" pitchFamily="34" charset="-120"/>
              </a:rPr>
              <a:t>二位老師</a:t>
            </a:r>
            <a:r>
              <a:rPr lang="en-US" altLang="zh-TW" sz="3600" dirty="0">
                <a:solidFill>
                  <a:schemeClr val="lt1"/>
                </a:solidFill>
                <a:ea typeface="微軟正黑體" panose="020B0604030504040204" pitchFamily="34" charset="-120"/>
              </a:rPr>
              <a:t>~</a:t>
            </a:r>
            <a:endParaRPr sz="3600" dirty="0">
              <a:solidFill>
                <a:schemeClr val="lt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40" name="Google Shape;1340;p36"/>
          <p:cNvSpPr txBox="1">
            <a:spLocks noGrp="1"/>
          </p:cNvSpPr>
          <p:nvPr>
            <p:ph type="subTitle" idx="1"/>
          </p:nvPr>
        </p:nvSpPr>
        <p:spPr>
          <a:xfrm>
            <a:off x="747700" y="3533400"/>
            <a:ext cx="4359000" cy="5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組員：吳明軒、徐慈伶、陳育傑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指導老師：吳雅玲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41" name="Google Shape;1341;p36"/>
          <p:cNvGrpSpPr/>
          <p:nvPr/>
        </p:nvGrpSpPr>
        <p:grpSpPr>
          <a:xfrm>
            <a:off x="5977416" y="2718499"/>
            <a:ext cx="1924848" cy="1922353"/>
            <a:chOff x="5977416" y="2718499"/>
            <a:chExt cx="1924848" cy="1922353"/>
          </a:xfrm>
        </p:grpSpPr>
        <p:sp>
          <p:nvSpPr>
            <p:cNvPr id="1342" name="Google Shape;1342;p36"/>
            <p:cNvSpPr/>
            <p:nvPr/>
          </p:nvSpPr>
          <p:spPr>
            <a:xfrm rot="833552">
              <a:off x="6150419" y="3934581"/>
              <a:ext cx="1080029" cy="349819"/>
            </a:xfrm>
            <a:custGeom>
              <a:avLst/>
              <a:gdLst/>
              <a:ahLst/>
              <a:cxnLst/>
              <a:rect l="l" t="t" r="r" b="b"/>
              <a:pathLst>
                <a:path w="15014" h="4863" extrusionOk="0">
                  <a:moveTo>
                    <a:pt x="554" y="0"/>
                  </a:moveTo>
                  <a:cubicBezTo>
                    <a:pt x="365" y="0"/>
                    <a:pt x="179" y="13"/>
                    <a:pt x="1" y="44"/>
                  </a:cubicBezTo>
                  <a:cubicBezTo>
                    <a:pt x="2268" y="654"/>
                    <a:pt x="4420" y="1601"/>
                    <a:pt x="6604" y="2450"/>
                  </a:cubicBezTo>
                  <a:cubicBezTo>
                    <a:pt x="7881" y="2946"/>
                    <a:pt x="9173" y="3390"/>
                    <a:pt x="10501" y="3729"/>
                  </a:cubicBezTo>
                  <a:cubicBezTo>
                    <a:pt x="11629" y="4017"/>
                    <a:pt x="12755" y="4294"/>
                    <a:pt x="13779" y="4863"/>
                  </a:cubicBezTo>
                  <a:cubicBezTo>
                    <a:pt x="14132" y="4558"/>
                    <a:pt x="14558" y="4351"/>
                    <a:pt x="15014" y="4259"/>
                  </a:cubicBezTo>
                  <a:cubicBezTo>
                    <a:pt x="12360" y="3573"/>
                    <a:pt x="9790" y="2607"/>
                    <a:pt x="7198" y="1720"/>
                  </a:cubicBezTo>
                  <a:cubicBezTo>
                    <a:pt x="5702" y="1209"/>
                    <a:pt x="4196" y="724"/>
                    <a:pt x="2662" y="346"/>
                  </a:cubicBezTo>
                  <a:cubicBezTo>
                    <a:pt x="2051" y="195"/>
                    <a:pt x="1277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 rot="833552">
              <a:off x="6018658" y="3982516"/>
              <a:ext cx="1044709" cy="470813"/>
            </a:xfrm>
            <a:custGeom>
              <a:avLst/>
              <a:gdLst/>
              <a:ahLst/>
              <a:cxnLst/>
              <a:rect l="l" t="t" r="r" b="b"/>
              <a:pathLst>
                <a:path w="14523" h="6545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253"/>
                    <a:pt x="38" y="504"/>
                    <a:pt x="115" y="743"/>
                  </a:cubicBezTo>
                  <a:cubicBezTo>
                    <a:pt x="136" y="746"/>
                    <a:pt x="156" y="752"/>
                    <a:pt x="175" y="761"/>
                  </a:cubicBezTo>
                  <a:cubicBezTo>
                    <a:pt x="2537" y="1941"/>
                    <a:pt x="4894" y="3219"/>
                    <a:pt x="7352" y="4193"/>
                  </a:cubicBezTo>
                  <a:cubicBezTo>
                    <a:pt x="8575" y="4677"/>
                    <a:pt x="9858" y="4993"/>
                    <a:pt x="11113" y="5383"/>
                  </a:cubicBezTo>
                  <a:cubicBezTo>
                    <a:pt x="12259" y="5741"/>
                    <a:pt x="13395" y="6128"/>
                    <a:pt x="14523" y="6544"/>
                  </a:cubicBezTo>
                  <a:cubicBezTo>
                    <a:pt x="14383" y="6186"/>
                    <a:pt x="14315" y="5812"/>
                    <a:pt x="14342" y="5428"/>
                  </a:cubicBezTo>
                  <a:cubicBezTo>
                    <a:pt x="9601" y="3529"/>
                    <a:pt x="4788" y="1798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 rot="833552">
              <a:off x="6469625" y="3161879"/>
              <a:ext cx="1062477" cy="843507"/>
            </a:xfrm>
            <a:custGeom>
              <a:avLst/>
              <a:gdLst/>
              <a:ahLst/>
              <a:cxnLst/>
              <a:rect l="l" t="t" r="r" b="b"/>
              <a:pathLst>
                <a:path w="14770" h="11726" extrusionOk="0">
                  <a:moveTo>
                    <a:pt x="4607" y="0"/>
                  </a:moveTo>
                  <a:cubicBezTo>
                    <a:pt x="4439" y="426"/>
                    <a:pt x="4193" y="811"/>
                    <a:pt x="3690" y="867"/>
                  </a:cubicBezTo>
                  <a:cubicBezTo>
                    <a:pt x="3648" y="872"/>
                    <a:pt x="3607" y="874"/>
                    <a:pt x="3565" y="874"/>
                  </a:cubicBezTo>
                  <a:cubicBezTo>
                    <a:pt x="3270" y="874"/>
                    <a:pt x="2974" y="761"/>
                    <a:pt x="2761" y="564"/>
                  </a:cubicBezTo>
                  <a:cubicBezTo>
                    <a:pt x="1840" y="2708"/>
                    <a:pt x="920" y="4853"/>
                    <a:pt x="0" y="6997"/>
                  </a:cubicBezTo>
                  <a:cubicBezTo>
                    <a:pt x="45" y="6990"/>
                    <a:pt x="89" y="6987"/>
                    <a:pt x="134" y="6987"/>
                  </a:cubicBezTo>
                  <a:cubicBezTo>
                    <a:pt x="353" y="6987"/>
                    <a:pt x="566" y="7069"/>
                    <a:pt x="744" y="7254"/>
                  </a:cubicBezTo>
                  <a:cubicBezTo>
                    <a:pt x="1097" y="7627"/>
                    <a:pt x="992" y="8096"/>
                    <a:pt x="783" y="8499"/>
                  </a:cubicBezTo>
                  <a:lnTo>
                    <a:pt x="1954" y="8855"/>
                  </a:lnTo>
                  <a:lnTo>
                    <a:pt x="11406" y="11726"/>
                  </a:lnTo>
                  <a:cubicBezTo>
                    <a:pt x="11437" y="11040"/>
                    <a:pt x="11863" y="10595"/>
                    <a:pt x="12507" y="10595"/>
                  </a:cubicBezTo>
                  <a:cubicBezTo>
                    <a:pt x="12602" y="10595"/>
                    <a:pt x="12701" y="10604"/>
                    <a:pt x="12805" y="10624"/>
                  </a:cubicBezTo>
                  <a:cubicBezTo>
                    <a:pt x="13461" y="8861"/>
                    <a:pt x="14115" y="7099"/>
                    <a:pt x="14770" y="5336"/>
                  </a:cubicBezTo>
                  <a:cubicBezTo>
                    <a:pt x="13984" y="5047"/>
                    <a:pt x="13723" y="4305"/>
                    <a:pt x="14019" y="3534"/>
                  </a:cubicBezTo>
                  <a:lnTo>
                    <a:pt x="12959" y="3136"/>
                  </a:lnTo>
                  <a:lnTo>
                    <a:pt x="4607" y="0"/>
                  </a:lnTo>
                  <a:close/>
                </a:path>
              </a:pathLst>
            </a:custGeom>
            <a:solidFill>
              <a:srgbClr val="FFBD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 rot="833552">
              <a:off x="6024630" y="4075867"/>
              <a:ext cx="1054348" cy="444917"/>
            </a:xfrm>
            <a:custGeom>
              <a:avLst/>
              <a:gdLst/>
              <a:ahLst/>
              <a:cxnLst/>
              <a:rect l="l" t="t" r="r" b="b"/>
              <a:pathLst>
                <a:path w="14657" h="6185" extrusionOk="0">
                  <a:moveTo>
                    <a:pt x="1" y="0"/>
                  </a:moveTo>
                  <a:lnTo>
                    <a:pt x="1" y="0"/>
                  </a:lnTo>
                  <a:cubicBezTo>
                    <a:pt x="489" y="761"/>
                    <a:pt x="1399" y="1254"/>
                    <a:pt x="2139" y="1703"/>
                  </a:cubicBezTo>
                  <a:cubicBezTo>
                    <a:pt x="5963" y="4021"/>
                    <a:pt x="10235" y="5537"/>
                    <a:pt x="14657" y="6185"/>
                  </a:cubicBezTo>
                  <a:cubicBezTo>
                    <a:pt x="14558" y="6046"/>
                    <a:pt x="14466" y="5903"/>
                    <a:pt x="14382" y="5753"/>
                  </a:cubicBezTo>
                  <a:cubicBezTo>
                    <a:pt x="13078" y="5267"/>
                    <a:pt x="11760" y="4818"/>
                    <a:pt x="10430" y="4405"/>
                  </a:cubicBezTo>
                  <a:cubicBezTo>
                    <a:pt x="9238" y="4037"/>
                    <a:pt x="8022" y="3733"/>
                    <a:pt x="6861" y="3273"/>
                  </a:cubicBezTo>
                  <a:cubicBezTo>
                    <a:pt x="4514" y="2343"/>
                    <a:pt x="2258" y="11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6"/>
            <p:cNvSpPr/>
            <p:nvPr/>
          </p:nvSpPr>
          <p:spPr>
            <a:xfrm rot="833552">
              <a:off x="6050787" y="3926773"/>
              <a:ext cx="1062117" cy="428875"/>
            </a:xfrm>
            <a:custGeom>
              <a:avLst/>
              <a:gdLst/>
              <a:ahLst/>
              <a:cxnLst/>
              <a:rect l="l" t="t" r="r" b="b"/>
              <a:pathLst>
                <a:path w="14765" h="5962" extrusionOk="0">
                  <a:moveTo>
                    <a:pt x="635" y="0"/>
                  </a:moveTo>
                  <a:cubicBezTo>
                    <a:pt x="375" y="134"/>
                    <a:pt x="157" y="334"/>
                    <a:pt x="1" y="580"/>
                  </a:cubicBezTo>
                  <a:cubicBezTo>
                    <a:pt x="4742" y="2363"/>
                    <a:pt x="9516" y="4081"/>
                    <a:pt x="14219" y="5962"/>
                  </a:cubicBezTo>
                  <a:cubicBezTo>
                    <a:pt x="14263" y="5765"/>
                    <a:pt x="14330" y="5574"/>
                    <a:pt x="14419" y="5393"/>
                  </a:cubicBezTo>
                  <a:cubicBezTo>
                    <a:pt x="14511" y="5205"/>
                    <a:pt x="14627" y="5031"/>
                    <a:pt x="14764" y="4873"/>
                  </a:cubicBezTo>
                  <a:cubicBezTo>
                    <a:pt x="13674" y="4294"/>
                    <a:pt x="12473" y="4037"/>
                    <a:pt x="11286" y="3723"/>
                  </a:cubicBezTo>
                  <a:cubicBezTo>
                    <a:pt x="10134" y="3417"/>
                    <a:pt x="9009" y="3024"/>
                    <a:pt x="7896" y="2596"/>
                  </a:cubicBezTo>
                  <a:cubicBezTo>
                    <a:pt x="5495" y="1673"/>
                    <a:pt x="3144" y="607"/>
                    <a:pt x="6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 rot="833552">
              <a:off x="6191301" y="2886155"/>
              <a:ext cx="1566452" cy="1394600"/>
            </a:xfrm>
            <a:custGeom>
              <a:avLst/>
              <a:gdLst/>
              <a:ahLst/>
              <a:cxnLst/>
              <a:rect l="l" t="t" r="r" b="b"/>
              <a:pathLst>
                <a:path w="21776" h="19387" extrusionOk="0">
                  <a:moveTo>
                    <a:pt x="8367" y="3358"/>
                  </a:moveTo>
                  <a:cubicBezTo>
                    <a:pt x="8392" y="3358"/>
                    <a:pt x="8417" y="3363"/>
                    <a:pt x="8439" y="3371"/>
                  </a:cubicBezTo>
                  <a:lnTo>
                    <a:pt x="9655" y="3828"/>
                  </a:lnTo>
                  <a:lnTo>
                    <a:pt x="18178" y="7028"/>
                  </a:lnTo>
                  <a:cubicBezTo>
                    <a:pt x="18263" y="7060"/>
                    <a:pt x="18299" y="7176"/>
                    <a:pt x="18261" y="7254"/>
                  </a:cubicBezTo>
                  <a:cubicBezTo>
                    <a:pt x="17929" y="7933"/>
                    <a:pt x="18102" y="8613"/>
                    <a:pt x="18879" y="8806"/>
                  </a:cubicBezTo>
                  <a:cubicBezTo>
                    <a:pt x="18991" y="8834"/>
                    <a:pt x="19046" y="8936"/>
                    <a:pt x="19005" y="9046"/>
                  </a:cubicBezTo>
                  <a:lnTo>
                    <a:pt x="16928" y="14639"/>
                  </a:lnTo>
                  <a:cubicBezTo>
                    <a:pt x="16907" y="14694"/>
                    <a:pt x="16836" y="14739"/>
                    <a:pt x="16774" y="14739"/>
                  </a:cubicBezTo>
                  <a:cubicBezTo>
                    <a:pt x="16764" y="14739"/>
                    <a:pt x="16754" y="14738"/>
                    <a:pt x="16745" y="14735"/>
                  </a:cubicBezTo>
                  <a:cubicBezTo>
                    <a:pt x="16613" y="14700"/>
                    <a:pt x="16491" y="14683"/>
                    <a:pt x="16379" y="14683"/>
                  </a:cubicBezTo>
                  <a:cubicBezTo>
                    <a:pt x="15853" y="14683"/>
                    <a:pt x="15554" y="15061"/>
                    <a:pt x="15607" y="15682"/>
                  </a:cubicBezTo>
                  <a:cubicBezTo>
                    <a:pt x="15615" y="15769"/>
                    <a:pt x="15540" y="15873"/>
                    <a:pt x="15447" y="15873"/>
                  </a:cubicBezTo>
                  <a:cubicBezTo>
                    <a:pt x="15435" y="15873"/>
                    <a:pt x="15422" y="15872"/>
                    <a:pt x="15409" y="15868"/>
                  </a:cubicBezTo>
                  <a:lnTo>
                    <a:pt x="14016" y="15444"/>
                  </a:lnTo>
                  <a:lnTo>
                    <a:pt x="4363" y="12512"/>
                  </a:lnTo>
                  <a:cubicBezTo>
                    <a:pt x="4270" y="12484"/>
                    <a:pt x="4172" y="12379"/>
                    <a:pt x="4237" y="12272"/>
                  </a:cubicBezTo>
                  <a:cubicBezTo>
                    <a:pt x="4374" y="12046"/>
                    <a:pt x="4415" y="11960"/>
                    <a:pt x="4443" y="11685"/>
                  </a:cubicBezTo>
                  <a:cubicBezTo>
                    <a:pt x="4537" y="11429"/>
                    <a:pt x="4447" y="11234"/>
                    <a:pt x="4172" y="11102"/>
                  </a:cubicBezTo>
                  <a:lnTo>
                    <a:pt x="3653" y="11159"/>
                  </a:lnTo>
                  <a:cubicBezTo>
                    <a:pt x="3622" y="11176"/>
                    <a:pt x="3590" y="11184"/>
                    <a:pt x="3558" y="11184"/>
                  </a:cubicBezTo>
                  <a:cubicBezTo>
                    <a:pt x="3444" y="11184"/>
                    <a:pt x="3344" y="11079"/>
                    <a:pt x="3400" y="10948"/>
                  </a:cubicBezTo>
                  <a:cubicBezTo>
                    <a:pt x="4396" y="8626"/>
                    <a:pt x="5393" y="6305"/>
                    <a:pt x="6389" y="3983"/>
                  </a:cubicBezTo>
                  <a:cubicBezTo>
                    <a:pt x="6361" y="3873"/>
                    <a:pt x="6460" y="3795"/>
                    <a:pt x="6561" y="3795"/>
                  </a:cubicBezTo>
                  <a:cubicBezTo>
                    <a:pt x="6623" y="3795"/>
                    <a:pt x="6686" y="3825"/>
                    <a:pt x="6719" y="3895"/>
                  </a:cubicBezTo>
                  <a:cubicBezTo>
                    <a:pt x="6836" y="4141"/>
                    <a:pt x="7082" y="4250"/>
                    <a:pt x="7328" y="4250"/>
                  </a:cubicBezTo>
                  <a:cubicBezTo>
                    <a:pt x="7471" y="4250"/>
                    <a:pt x="7615" y="4213"/>
                    <a:pt x="7733" y="4145"/>
                  </a:cubicBezTo>
                  <a:cubicBezTo>
                    <a:pt x="8027" y="3975"/>
                    <a:pt x="8103" y="3761"/>
                    <a:pt x="8213" y="3454"/>
                  </a:cubicBezTo>
                  <a:cubicBezTo>
                    <a:pt x="8236" y="3387"/>
                    <a:pt x="8302" y="3358"/>
                    <a:pt x="8367" y="3358"/>
                  </a:cubicBezTo>
                  <a:close/>
                  <a:moveTo>
                    <a:pt x="6536" y="0"/>
                  </a:moveTo>
                  <a:cubicBezTo>
                    <a:pt x="5410" y="2394"/>
                    <a:pt x="4285" y="4788"/>
                    <a:pt x="3230" y="7213"/>
                  </a:cubicBezTo>
                  <a:cubicBezTo>
                    <a:pt x="2276" y="9407"/>
                    <a:pt x="1379" y="11626"/>
                    <a:pt x="595" y="13886"/>
                  </a:cubicBezTo>
                  <a:cubicBezTo>
                    <a:pt x="408" y="14424"/>
                    <a:pt x="144" y="15047"/>
                    <a:pt x="1" y="15674"/>
                  </a:cubicBezTo>
                  <a:cubicBezTo>
                    <a:pt x="152" y="15518"/>
                    <a:pt x="326" y="15387"/>
                    <a:pt x="518" y="15287"/>
                  </a:cubicBezTo>
                  <a:cubicBezTo>
                    <a:pt x="540" y="15233"/>
                    <a:pt x="586" y="15193"/>
                    <a:pt x="651" y="15193"/>
                  </a:cubicBezTo>
                  <a:cubicBezTo>
                    <a:pt x="665" y="15193"/>
                    <a:pt x="678" y="15194"/>
                    <a:pt x="693" y="15198"/>
                  </a:cubicBezTo>
                  <a:lnTo>
                    <a:pt x="699" y="15199"/>
                  </a:lnTo>
                  <a:cubicBezTo>
                    <a:pt x="1084" y="15036"/>
                    <a:pt x="1519" y="14968"/>
                    <a:pt x="1954" y="14968"/>
                  </a:cubicBezTo>
                  <a:cubicBezTo>
                    <a:pt x="2167" y="14968"/>
                    <a:pt x="2380" y="14984"/>
                    <a:pt x="2587" y="15013"/>
                  </a:cubicBezTo>
                  <a:cubicBezTo>
                    <a:pt x="4149" y="15235"/>
                    <a:pt x="5700" y="15754"/>
                    <a:pt x="7198" y="16237"/>
                  </a:cubicBezTo>
                  <a:cubicBezTo>
                    <a:pt x="10460" y="17293"/>
                    <a:pt x="13649" y="18584"/>
                    <a:pt x="16990" y="19386"/>
                  </a:cubicBezTo>
                  <a:cubicBezTo>
                    <a:pt x="18487" y="14415"/>
                    <a:pt x="20082" y="9475"/>
                    <a:pt x="21775" y="4565"/>
                  </a:cubicBezTo>
                  <a:cubicBezTo>
                    <a:pt x="17023" y="2113"/>
                    <a:pt x="11855" y="564"/>
                    <a:pt x="6536" y="0"/>
                  </a:cubicBezTo>
                  <a:close/>
                </a:path>
              </a:pathLst>
            </a:custGeom>
            <a:solidFill>
              <a:srgbClr val="FF92A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8" name="Google Shape;1348;p36"/>
            <p:cNvGrpSpPr/>
            <p:nvPr/>
          </p:nvGrpSpPr>
          <p:grpSpPr>
            <a:xfrm rot="3254912">
              <a:off x="6591171" y="3276159"/>
              <a:ext cx="835313" cy="627453"/>
              <a:chOff x="5165189" y="3719901"/>
              <a:chExt cx="835271" cy="627422"/>
            </a:xfrm>
          </p:grpSpPr>
          <p:sp>
            <p:nvSpPr>
              <p:cNvPr id="1349" name="Google Shape;1349;p36"/>
              <p:cNvSpPr/>
              <p:nvPr/>
            </p:nvSpPr>
            <p:spPr>
              <a:xfrm rot="-1058202">
                <a:off x="5216481" y="3970066"/>
                <a:ext cx="153895" cy="36246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2042" extrusionOk="0">
                    <a:moveTo>
                      <a:pt x="572" y="1"/>
                    </a:moveTo>
                    <a:cubicBezTo>
                      <a:pt x="546" y="1"/>
                      <a:pt x="521" y="7"/>
                      <a:pt x="498" y="20"/>
                    </a:cubicBezTo>
                    <a:cubicBezTo>
                      <a:pt x="345" y="101"/>
                      <a:pt x="215" y="288"/>
                      <a:pt x="94" y="417"/>
                    </a:cubicBezTo>
                    <a:cubicBezTo>
                      <a:pt x="0" y="517"/>
                      <a:pt x="98" y="664"/>
                      <a:pt x="208" y="664"/>
                    </a:cubicBezTo>
                    <a:cubicBezTo>
                      <a:pt x="240" y="664"/>
                      <a:pt x="274" y="651"/>
                      <a:pt x="304" y="620"/>
                    </a:cubicBezTo>
                    <a:cubicBezTo>
                      <a:pt x="361" y="563"/>
                      <a:pt x="417" y="482"/>
                      <a:pt x="490" y="409"/>
                    </a:cubicBezTo>
                    <a:lnTo>
                      <a:pt x="490" y="409"/>
                    </a:lnTo>
                    <a:cubicBezTo>
                      <a:pt x="490" y="482"/>
                      <a:pt x="482" y="563"/>
                      <a:pt x="490" y="595"/>
                    </a:cubicBezTo>
                    <a:lnTo>
                      <a:pt x="515" y="1057"/>
                    </a:lnTo>
                    <a:cubicBezTo>
                      <a:pt x="531" y="1340"/>
                      <a:pt x="555" y="1615"/>
                      <a:pt x="571" y="1899"/>
                    </a:cubicBezTo>
                    <a:cubicBezTo>
                      <a:pt x="575" y="1995"/>
                      <a:pt x="649" y="2042"/>
                      <a:pt x="721" y="2042"/>
                    </a:cubicBezTo>
                    <a:cubicBezTo>
                      <a:pt x="794" y="2042"/>
                      <a:pt x="867" y="1993"/>
                      <a:pt x="863" y="1899"/>
                    </a:cubicBezTo>
                    <a:cubicBezTo>
                      <a:pt x="838" y="1510"/>
                      <a:pt x="814" y="1122"/>
                      <a:pt x="790" y="725"/>
                    </a:cubicBezTo>
                    <a:cubicBezTo>
                      <a:pt x="774" y="539"/>
                      <a:pt x="830" y="182"/>
                      <a:pt x="676" y="45"/>
                    </a:cubicBezTo>
                    <a:cubicBezTo>
                      <a:pt x="647" y="16"/>
                      <a:pt x="609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6"/>
              <p:cNvSpPr/>
              <p:nvPr/>
            </p:nvSpPr>
            <p:spPr>
              <a:xfrm rot="-1058202">
                <a:off x="5711232" y="3748710"/>
                <a:ext cx="243179" cy="34169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925" extrusionOk="0">
                    <a:moveTo>
                      <a:pt x="575" y="0"/>
                    </a:moveTo>
                    <a:cubicBezTo>
                      <a:pt x="401" y="0"/>
                      <a:pt x="225" y="61"/>
                      <a:pt x="106" y="172"/>
                    </a:cubicBezTo>
                    <a:cubicBezTo>
                      <a:pt x="0" y="272"/>
                      <a:pt x="100" y="419"/>
                      <a:pt x="215" y="419"/>
                    </a:cubicBezTo>
                    <a:cubicBezTo>
                      <a:pt x="249" y="419"/>
                      <a:pt x="285" y="406"/>
                      <a:pt x="317" y="374"/>
                    </a:cubicBezTo>
                    <a:cubicBezTo>
                      <a:pt x="366" y="325"/>
                      <a:pt x="464" y="298"/>
                      <a:pt x="561" y="298"/>
                    </a:cubicBezTo>
                    <a:cubicBezTo>
                      <a:pt x="736" y="298"/>
                      <a:pt x="906" y="387"/>
                      <a:pt x="770" y="601"/>
                    </a:cubicBezTo>
                    <a:cubicBezTo>
                      <a:pt x="697" y="714"/>
                      <a:pt x="479" y="795"/>
                      <a:pt x="365" y="836"/>
                    </a:cubicBezTo>
                    <a:cubicBezTo>
                      <a:pt x="200" y="896"/>
                      <a:pt x="258" y="1124"/>
                      <a:pt x="409" y="1124"/>
                    </a:cubicBezTo>
                    <a:cubicBezTo>
                      <a:pt x="421" y="1124"/>
                      <a:pt x="433" y="1122"/>
                      <a:pt x="446" y="1119"/>
                    </a:cubicBezTo>
                    <a:cubicBezTo>
                      <a:pt x="475" y="1115"/>
                      <a:pt x="544" y="1110"/>
                      <a:pt x="625" y="1110"/>
                    </a:cubicBezTo>
                    <a:cubicBezTo>
                      <a:pt x="883" y="1110"/>
                      <a:pt x="1272" y="1167"/>
                      <a:pt x="964" y="1524"/>
                    </a:cubicBezTo>
                    <a:cubicBezTo>
                      <a:pt x="883" y="1619"/>
                      <a:pt x="755" y="1645"/>
                      <a:pt x="626" y="1645"/>
                    </a:cubicBezTo>
                    <a:cubicBezTo>
                      <a:pt x="511" y="1645"/>
                      <a:pt x="396" y="1625"/>
                      <a:pt x="308" y="1613"/>
                    </a:cubicBezTo>
                    <a:cubicBezTo>
                      <a:pt x="301" y="1612"/>
                      <a:pt x="293" y="1612"/>
                      <a:pt x="286" y="1612"/>
                    </a:cubicBezTo>
                    <a:cubicBezTo>
                      <a:pt x="116" y="1612"/>
                      <a:pt x="49" y="1873"/>
                      <a:pt x="236" y="1897"/>
                    </a:cubicBezTo>
                    <a:cubicBezTo>
                      <a:pt x="336" y="1913"/>
                      <a:pt x="450" y="1924"/>
                      <a:pt x="567" y="1924"/>
                    </a:cubicBezTo>
                    <a:cubicBezTo>
                      <a:pt x="921" y="1924"/>
                      <a:pt x="1294" y="1817"/>
                      <a:pt x="1337" y="1403"/>
                    </a:cubicBezTo>
                    <a:cubicBezTo>
                      <a:pt x="1369" y="1087"/>
                      <a:pt x="1175" y="925"/>
                      <a:pt x="932" y="860"/>
                    </a:cubicBezTo>
                    <a:cubicBezTo>
                      <a:pt x="1102" y="706"/>
                      <a:pt x="1215" y="512"/>
                      <a:pt x="1086" y="269"/>
                    </a:cubicBezTo>
                    <a:cubicBezTo>
                      <a:pt x="985" y="85"/>
                      <a:pt x="782" y="0"/>
                      <a:pt x="5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 rot="-1058202">
                <a:off x="5434331" y="3931896"/>
                <a:ext cx="246019" cy="215489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214" extrusionOk="0">
                    <a:moveTo>
                      <a:pt x="632" y="0"/>
                    </a:moveTo>
                    <a:cubicBezTo>
                      <a:pt x="579" y="0"/>
                      <a:pt x="527" y="35"/>
                      <a:pt x="527" y="104"/>
                    </a:cubicBezTo>
                    <a:cubicBezTo>
                      <a:pt x="494" y="225"/>
                      <a:pt x="486" y="338"/>
                      <a:pt x="494" y="460"/>
                    </a:cubicBezTo>
                    <a:cubicBezTo>
                      <a:pt x="349" y="476"/>
                      <a:pt x="211" y="508"/>
                      <a:pt x="73" y="549"/>
                    </a:cubicBezTo>
                    <a:cubicBezTo>
                      <a:pt x="1" y="589"/>
                      <a:pt x="17" y="711"/>
                      <a:pt x="98" y="735"/>
                    </a:cubicBezTo>
                    <a:cubicBezTo>
                      <a:pt x="235" y="735"/>
                      <a:pt x="373" y="735"/>
                      <a:pt x="503" y="719"/>
                    </a:cubicBezTo>
                    <a:cubicBezTo>
                      <a:pt x="503" y="865"/>
                      <a:pt x="527" y="1002"/>
                      <a:pt x="584" y="1140"/>
                    </a:cubicBezTo>
                    <a:cubicBezTo>
                      <a:pt x="605" y="1190"/>
                      <a:pt x="650" y="1213"/>
                      <a:pt x="696" y="1213"/>
                    </a:cubicBezTo>
                    <a:cubicBezTo>
                      <a:pt x="754" y="1213"/>
                      <a:pt x="813" y="1176"/>
                      <a:pt x="826" y="1108"/>
                    </a:cubicBezTo>
                    <a:cubicBezTo>
                      <a:pt x="835" y="970"/>
                      <a:pt x="818" y="824"/>
                      <a:pt x="794" y="687"/>
                    </a:cubicBezTo>
                    <a:cubicBezTo>
                      <a:pt x="964" y="678"/>
                      <a:pt x="1134" y="646"/>
                      <a:pt x="1288" y="581"/>
                    </a:cubicBezTo>
                    <a:cubicBezTo>
                      <a:pt x="1385" y="549"/>
                      <a:pt x="1369" y="411"/>
                      <a:pt x="1264" y="403"/>
                    </a:cubicBezTo>
                    <a:cubicBezTo>
                      <a:pt x="1200" y="394"/>
                      <a:pt x="1135" y="389"/>
                      <a:pt x="1069" y="389"/>
                    </a:cubicBezTo>
                    <a:cubicBezTo>
                      <a:pt x="969" y="389"/>
                      <a:pt x="868" y="400"/>
                      <a:pt x="770" y="419"/>
                    </a:cubicBezTo>
                    <a:cubicBezTo>
                      <a:pt x="770" y="314"/>
                      <a:pt x="754" y="209"/>
                      <a:pt x="737" y="104"/>
                    </a:cubicBezTo>
                    <a:cubicBezTo>
                      <a:pt x="737" y="35"/>
                      <a:pt x="685" y="0"/>
                      <a:pt x="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2" name="Google Shape;1352;p36"/>
          <p:cNvGrpSpPr/>
          <p:nvPr/>
        </p:nvGrpSpPr>
        <p:grpSpPr>
          <a:xfrm>
            <a:off x="5165207" y="873863"/>
            <a:ext cx="797182" cy="536169"/>
            <a:chOff x="5620880" y="1052573"/>
            <a:chExt cx="705533" cy="474570"/>
          </a:xfrm>
        </p:grpSpPr>
        <p:sp>
          <p:nvSpPr>
            <p:cNvPr id="1353" name="Google Shape;1353;p36"/>
            <p:cNvSpPr/>
            <p:nvPr/>
          </p:nvSpPr>
          <p:spPr>
            <a:xfrm rot="636991">
              <a:off x="5642746" y="1249075"/>
              <a:ext cx="231975" cy="258915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 rot="636991">
              <a:off x="6072604" y="1071705"/>
              <a:ext cx="231847" cy="259941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 rot="636991">
              <a:off x="5883916" y="1199003"/>
              <a:ext cx="154223" cy="138054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36"/>
          <p:cNvSpPr txBox="1"/>
          <p:nvPr/>
        </p:nvSpPr>
        <p:spPr>
          <a:xfrm>
            <a:off x="6830875" y="923252"/>
            <a:ext cx="1469400" cy="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TOP GRADE</a:t>
            </a:r>
            <a:endParaRPr sz="2100" dirty="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357" name="Google Shape;1357;p36"/>
          <p:cNvGrpSpPr/>
          <p:nvPr/>
        </p:nvGrpSpPr>
        <p:grpSpPr>
          <a:xfrm>
            <a:off x="8133254" y="675472"/>
            <a:ext cx="275229" cy="351227"/>
            <a:chOff x="6472041" y="1958998"/>
            <a:chExt cx="275229" cy="351227"/>
          </a:xfrm>
        </p:grpSpPr>
        <p:cxnSp>
          <p:nvCxnSpPr>
            <p:cNvPr id="1358" name="Google Shape;1358;p36"/>
            <p:cNvCxnSpPr/>
            <p:nvPr/>
          </p:nvCxnSpPr>
          <p:spPr>
            <a:xfrm rot="10800000" flipH="1">
              <a:off x="6569950" y="2135925"/>
              <a:ext cx="38100" cy="174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9" name="Google Shape;1359;p36"/>
            <p:cNvSpPr/>
            <p:nvPr/>
          </p:nvSpPr>
          <p:spPr>
            <a:xfrm>
              <a:off x="6472041" y="1958998"/>
              <a:ext cx="275229" cy="273273"/>
            </a:xfrm>
            <a:custGeom>
              <a:avLst/>
              <a:gdLst/>
              <a:ahLst/>
              <a:cxnLst/>
              <a:rect l="l" t="t" r="r" b="b"/>
              <a:pathLst>
                <a:path w="7880" h="7824" extrusionOk="0">
                  <a:moveTo>
                    <a:pt x="4058" y="0"/>
                  </a:moveTo>
                  <a:cubicBezTo>
                    <a:pt x="3618" y="0"/>
                    <a:pt x="3187" y="55"/>
                    <a:pt x="2834" y="212"/>
                  </a:cubicBezTo>
                  <a:cubicBezTo>
                    <a:pt x="1891" y="631"/>
                    <a:pt x="2290" y="1638"/>
                    <a:pt x="2759" y="2265"/>
                  </a:cubicBezTo>
                  <a:cubicBezTo>
                    <a:pt x="2804" y="2284"/>
                    <a:pt x="2840" y="2325"/>
                    <a:pt x="2835" y="2378"/>
                  </a:cubicBezTo>
                  <a:cubicBezTo>
                    <a:pt x="2749" y="3336"/>
                    <a:pt x="2469" y="4339"/>
                    <a:pt x="2171" y="5251"/>
                  </a:cubicBezTo>
                  <a:cubicBezTo>
                    <a:pt x="2148" y="5322"/>
                    <a:pt x="2079" y="5394"/>
                    <a:pt x="1999" y="5394"/>
                  </a:cubicBezTo>
                  <a:cubicBezTo>
                    <a:pt x="1994" y="5394"/>
                    <a:pt x="1989" y="5394"/>
                    <a:pt x="1983" y="5393"/>
                  </a:cubicBezTo>
                  <a:cubicBezTo>
                    <a:pt x="1942" y="5389"/>
                    <a:pt x="1901" y="5387"/>
                    <a:pt x="1861" y="5387"/>
                  </a:cubicBezTo>
                  <a:cubicBezTo>
                    <a:pt x="840" y="5387"/>
                    <a:pt x="0" y="6772"/>
                    <a:pt x="1303" y="7179"/>
                  </a:cubicBezTo>
                  <a:cubicBezTo>
                    <a:pt x="1841" y="7347"/>
                    <a:pt x="2424" y="7421"/>
                    <a:pt x="2986" y="7512"/>
                  </a:cubicBezTo>
                  <a:cubicBezTo>
                    <a:pt x="3076" y="7527"/>
                    <a:pt x="3165" y="7543"/>
                    <a:pt x="3254" y="7559"/>
                  </a:cubicBezTo>
                  <a:cubicBezTo>
                    <a:pt x="3334" y="7573"/>
                    <a:pt x="3415" y="7589"/>
                    <a:pt x="3497" y="7605"/>
                  </a:cubicBezTo>
                  <a:cubicBezTo>
                    <a:pt x="3967" y="7701"/>
                    <a:pt x="4476" y="7823"/>
                    <a:pt x="4964" y="7823"/>
                  </a:cubicBezTo>
                  <a:cubicBezTo>
                    <a:pt x="5196" y="7823"/>
                    <a:pt x="5422" y="7796"/>
                    <a:pt x="5638" y="7725"/>
                  </a:cubicBezTo>
                  <a:cubicBezTo>
                    <a:pt x="6055" y="7589"/>
                    <a:pt x="6521" y="7217"/>
                    <a:pt x="6494" y="6729"/>
                  </a:cubicBezTo>
                  <a:cubicBezTo>
                    <a:pt x="6469" y="6257"/>
                    <a:pt x="6036" y="5918"/>
                    <a:pt x="5594" y="5918"/>
                  </a:cubicBezTo>
                  <a:cubicBezTo>
                    <a:pt x="5558" y="5918"/>
                    <a:pt x="5521" y="5920"/>
                    <a:pt x="5485" y="5925"/>
                  </a:cubicBezTo>
                  <a:cubicBezTo>
                    <a:pt x="5475" y="5926"/>
                    <a:pt x="5466" y="5927"/>
                    <a:pt x="5457" y="5927"/>
                  </a:cubicBezTo>
                  <a:cubicBezTo>
                    <a:pt x="5273" y="5927"/>
                    <a:pt x="5232" y="5670"/>
                    <a:pt x="5354" y="5559"/>
                  </a:cubicBezTo>
                  <a:cubicBezTo>
                    <a:pt x="5601" y="4669"/>
                    <a:pt x="5847" y="3779"/>
                    <a:pt x="6093" y="2888"/>
                  </a:cubicBezTo>
                  <a:cubicBezTo>
                    <a:pt x="6114" y="2809"/>
                    <a:pt x="6197" y="2732"/>
                    <a:pt x="6284" y="2732"/>
                  </a:cubicBezTo>
                  <a:cubicBezTo>
                    <a:pt x="6289" y="2732"/>
                    <a:pt x="6294" y="2732"/>
                    <a:pt x="6300" y="2733"/>
                  </a:cubicBezTo>
                  <a:cubicBezTo>
                    <a:pt x="6434" y="2746"/>
                    <a:pt x="6579" y="2759"/>
                    <a:pt x="6724" y="2759"/>
                  </a:cubicBezTo>
                  <a:cubicBezTo>
                    <a:pt x="7040" y="2759"/>
                    <a:pt x="7357" y="2699"/>
                    <a:pt x="7571" y="2458"/>
                  </a:cubicBezTo>
                  <a:cubicBezTo>
                    <a:pt x="7880" y="2108"/>
                    <a:pt x="7819" y="1540"/>
                    <a:pt x="7589" y="1170"/>
                  </a:cubicBezTo>
                  <a:cubicBezTo>
                    <a:pt x="7164" y="485"/>
                    <a:pt x="6233" y="267"/>
                    <a:pt x="5495" y="142"/>
                  </a:cubicBezTo>
                  <a:cubicBezTo>
                    <a:pt x="5073" y="71"/>
                    <a:pt x="4560" y="0"/>
                    <a:pt x="40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3CD26D53-F4D9-6726-325D-F40BD9140E2C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06886" y="610811"/>
            <a:ext cx="7704000" cy="563684"/>
          </a:xfrm>
        </p:spPr>
        <p:txBody>
          <a:bodyPr/>
          <a:lstStyle/>
          <a:p>
            <a:pPr>
              <a:buSzPts val="36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跨校、跨領域學習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9AA3A8-A108-375C-E62A-B5F8D6CB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48" y="1234795"/>
            <a:ext cx="3414899" cy="34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5E92EB2-4928-76C5-80FA-EF17FD40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9" y="1114195"/>
            <a:ext cx="2779018" cy="3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C86C1A14-8583-AEC8-B23E-EB2B5C70C08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9999" y="852022"/>
            <a:ext cx="7704000" cy="4848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選修資訊透明化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AAC6D6-D0B0-4CE0-32E8-2AFEF2B77CBF}"/>
              </a:ext>
            </a:extLst>
          </p:cNvPr>
          <p:cNvSpPr txBox="1"/>
          <p:nvPr/>
        </p:nvSpPr>
        <p:spPr>
          <a:xfrm>
            <a:off x="971999" y="1543895"/>
            <a:ext cx="72000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500"/>
            </a:pPr>
            <a:r>
              <a:rPr lang="zh-TW" altLang="en-US" sz="3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國立中央大學附屬中壢高級中學</a:t>
            </a:r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buClr>
                <a:schemeClr val="dk1"/>
              </a:buClr>
              <a:buSzPts val="2500"/>
            </a:pPr>
            <a:r>
              <a:rPr lang="zh-TW" altLang="en-US" sz="3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校訂多元選修課程</a:t>
            </a:r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  <a:p>
            <a:pPr algn="ctr">
              <a:buClr>
                <a:schemeClr val="dk1"/>
              </a:buClr>
              <a:buSzPts val="2500"/>
            </a:pPr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  <a:p>
            <a:pPr algn="ctr">
              <a:buClr>
                <a:schemeClr val="dk1"/>
              </a:buClr>
              <a:buSzPts val="2500"/>
            </a:pPr>
            <a:r>
              <a:rPr lang="zh-TW" altLang="en-US" sz="3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五校策略聯盟彈性學習微課程大綱</a:t>
            </a:r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buClr>
                <a:schemeClr val="dk1"/>
              </a:buClr>
              <a:buSzPts val="2500"/>
            </a:pPr>
            <a:endParaRPr lang="zh-TW" altLang="en-US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buClr>
                <a:schemeClr val="dk1"/>
              </a:buClr>
              <a:buSzPts val="2500"/>
            </a:pPr>
            <a:r>
              <a:rPr lang="zh-TW" altLang="en-US" sz="32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國立臺東高級中學校定多元選修課程</a:t>
            </a:r>
            <a:endParaRPr lang="zh-TW" altLang="en-US" sz="32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1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07878-E9CF-7667-F662-766336B2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16" y="602414"/>
            <a:ext cx="7704000" cy="482700"/>
          </a:xfrm>
        </p:spPr>
        <p:txBody>
          <a:bodyPr/>
          <a:lstStyle/>
          <a:p>
            <a:pPr>
              <a:buSzPts val="36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高中對高中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38D85E23-CBE3-8B11-B9C6-DA936C18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54" y="1048525"/>
            <a:ext cx="4489130" cy="3614624"/>
          </a:xfrm>
          <a:prstGeom prst="rect">
            <a:avLst/>
          </a:prstGeom>
        </p:spPr>
      </p:pic>
      <p:pic>
        <p:nvPicPr>
          <p:cNvPr id="10" name="圖片 9" descr="一張含有 桌 的圖片&#10;&#10;自動產生的描述">
            <a:extLst>
              <a:ext uri="{FF2B5EF4-FFF2-40B4-BE49-F238E27FC236}">
                <a16:creationId xmlns:a16="http://schemas.microsoft.com/office/drawing/2014/main" id="{DDFB5CEE-7CF4-9D20-CE51-5367BD42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9" y="1048525"/>
            <a:ext cx="2970894" cy="35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19B94E30-8F32-4B80-7F65-FF90B50ACF0D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705971"/>
            <a:ext cx="7704000" cy="583854"/>
          </a:xfrm>
        </p:spPr>
        <p:txBody>
          <a:bodyPr/>
          <a:lstStyle/>
          <a:p>
            <a:pPr>
              <a:buSzPts val="36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優缺點比較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076552-1450-D973-40CD-2307C8A6531D}"/>
              </a:ext>
            </a:extLst>
          </p:cNvPr>
          <p:cNvSpPr txBox="1"/>
          <p:nvPr/>
        </p:nvSpPr>
        <p:spPr>
          <a:xfrm>
            <a:off x="1625413" y="1448365"/>
            <a:ext cx="58931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優點：</a:t>
            </a:r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學生可以透過多元選修，學習不同課程</a:t>
            </a:r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藉由多元選修課程，添加學習歷程的學經歷</a:t>
            </a:r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熱門的課程，修習人數有限制，無法滿足所有人</a:t>
            </a:r>
            <a:endParaRPr lang="en-US" altLang="zh-TW" sz="20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跨校課程會有學生安全問題，需有更多保護措施</a:t>
            </a:r>
          </a:p>
        </p:txBody>
      </p:sp>
    </p:spTree>
    <p:extLst>
      <p:ext uri="{BB962C8B-B14F-4D97-AF65-F5344CB8AC3E}">
        <p14:creationId xmlns:p14="http://schemas.microsoft.com/office/powerpoint/2010/main" val="361863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69"/>
          <p:cNvSpPr/>
          <p:nvPr/>
        </p:nvSpPr>
        <p:spPr>
          <a:xfrm>
            <a:off x="7032812" y="807175"/>
            <a:ext cx="1391188" cy="7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9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學習歷程檔案</a:t>
            </a:r>
            <a:endParaRPr lang="en-US" sz="3600" b="1" dirty="0">
              <a:solidFill>
                <a:schemeClr val="bg2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</p:txBody>
      </p:sp>
      <p:sp>
        <p:nvSpPr>
          <p:cNvPr id="2379" name="Google Shape;2379;p69"/>
          <p:cNvSpPr txBox="1"/>
          <p:nvPr/>
        </p:nvSpPr>
        <p:spPr>
          <a:xfrm>
            <a:off x="902100" y="1408125"/>
            <a:ext cx="3669900" cy="334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為了使學生的升學壓力降低，於是學習歷程檔案制度於</a:t>
            </a:r>
            <a:r>
              <a:rPr lang="en-US" altLang="zh-TW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108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年的</a:t>
            </a:r>
            <a:r>
              <a:rPr lang="zh-TW" altLang="en-US" sz="15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高中階段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正式實施。</a:t>
            </a:r>
            <a:endParaRPr lang="en-US" altLang="zh-TW" sz="15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鼓勵學生</a:t>
            </a:r>
            <a:r>
              <a:rPr lang="zh-TW" altLang="en-US" sz="15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記錄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自己的</a:t>
            </a:r>
            <a:r>
              <a:rPr lang="zh-TW" altLang="en-US" sz="15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學習成果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（可搭配多元選修，記錄學習歷程）。</a:t>
            </a:r>
            <a:endParaRPr lang="en-US" altLang="zh-TW" sz="15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學習歷程檔案分為四個部分：基本資料、修課紀錄、</a:t>
            </a:r>
            <a:r>
              <a:rPr lang="zh-TW" altLang="en-US" sz="1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課程學習成果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和</a:t>
            </a:r>
            <a:r>
              <a:rPr lang="zh-TW" altLang="en-US" sz="1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多元表現</a:t>
            </a: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。</a:t>
            </a:r>
            <a:endParaRPr lang="en-US" altLang="zh-TW" sz="15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不同於備審制度，學習歷程檔案更能呈現學生真實的學習歷程。</a:t>
            </a:r>
            <a:endParaRPr lang="en-US" altLang="zh-TW" sz="15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5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學習歷程檔案的實施，也統合了各大學的審查標準，使評量基準更加可量化。</a:t>
            </a:r>
          </a:p>
        </p:txBody>
      </p:sp>
      <p:sp>
        <p:nvSpPr>
          <p:cNvPr id="2386" name="Google Shape;2386;p69"/>
          <p:cNvSpPr txBox="1"/>
          <p:nvPr/>
        </p:nvSpPr>
        <p:spPr>
          <a:xfrm>
            <a:off x="7167083" y="907075"/>
            <a:ext cx="1117353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9</a:t>
            </a:r>
            <a:r>
              <a:rPr lang="en" sz="2200" dirty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5/</a:t>
            </a:r>
            <a:r>
              <a:rPr lang="en" sz="2800" dirty="0">
                <a:solidFill>
                  <a:schemeClr val="dk2"/>
                </a:solidFill>
                <a:latin typeface="Barlow Medium"/>
                <a:sym typeface="Barlow Medium"/>
              </a:rPr>
              <a:t>1</a:t>
            </a:r>
            <a:r>
              <a:rPr lang="en" sz="2400" dirty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00</a:t>
            </a:r>
            <a:endParaRPr sz="2200" dirty="0">
              <a:solidFill>
                <a:schemeClr val="dk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4" name="Google Shape;2379;p69">
            <a:extLst>
              <a:ext uri="{FF2B5EF4-FFF2-40B4-BE49-F238E27FC236}">
                <a16:creationId xmlns:a16="http://schemas.microsoft.com/office/drawing/2014/main" id="{9A50C226-30F6-5B7C-E514-DAABFB5421EB}"/>
              </a:ext>
            </a:extLst>
          </p:cNvPr>
          <p:cNvSpPr txBox="1"/>
          <p:nvPr/>
        </p:nvSpPr>
        <p:spPr>
          <a:xfrm>
            <a:off x="5244345" y="1404309"/>
            <a:ext cx="2144806" cy="334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內容</a:t>
            </a:r>
            <a:r>
              <a:rPr lang="en-US" altLang="zh-TW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基本資料</a:t>
            </a:r>
            <a:endParaRPr lang="en-US" altLang="zh-TW" sz="15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自傳、學習計畫</a:t>
            </a:r>
            <a:endParaRPr lang="en-US" altLang="zh-TW" sz="15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課程學習成果</a:t>
            </a:r>
            <a:endParaRPr lang="en-US" altLang="zh-TW" sz="15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修課紀錄</a:t>
            </a:r>
            <a:endParaRPr lang="en-US" altLang="zh-TW" sz="15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多元表現</a:t>
            </a:r>
            <a:endParaRPr lang="en-US" altLang="zh-TW" sz="15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其他資料</a:t>
            </a:r>
          </a:p>
        </p:txBody>
      </p:sp>
    </p:spTree>
    <p:extLst>
      <p:ext uri="{BB962C8B-B14F-4D97-AF65-F5344CB8AC3E}">
        <p14:creationId xmlns:p14="http://schemas.microsoft.com/office/powerpoint/2010/main" val="20590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1">
            <a:extLst>
              <a:ext uri="{FF2B5EF4-FFF2-40B4-BE49-F238E27FC236}">
                <a16:creationId xmlns:a16="http://schemas.microsoft.com/office/drawing/2014/main" id="{AB135075-EB0B-9091-72E5-2BEE6E73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16" y="1152715"/>
            <a:ext cx="5703967" cy="35949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E768F35-BD4F-6BAC-86AF-4D8EBF05AE52}"/>
              </a:ext>
            </a:extLst>
          </p:cNvPr>
          <p:cNvSpPr txBox="1"/>
          <p:nvPr/>
        </p:nvSpPr>
        <p:spPr>
          <a:xfrm>
            <a:off x="2633006" y="60392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新舊備審資料差別</a:t>
            </a:r>
          </a:p>
        </p:txBody>
      </p:sp>
    </p:spTree>
    <p:extLst>
      <p:ext uri="{BB962C8B-B14F-4D97-AF65-F5344CB8AC3E}">
        <p14:creationId xmlns:p14="http://schemas.microsoft.com/office/powerpoint/2010/main" val="37232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AFE9C-02C3-6721-3D34-84739848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070" y="585594"/>
            <a:ext cx="5463859" cy="596100"/>
          </a:xfrm>
        </p:spPr>
        <p:txBody>
          <a:bodyPr/>
          <a:lstStyle/>
          <a:p>
            <a:pPr algn="ctr">
              <a:buSzPts val="350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課程學習成果呈現形式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F9393BF-DCDE-4563-8E75-1B1A2ADDBF41}"/>
              </a:ext>
            </a:extLst>
          </p:cNvPr>
          <p:cNvGrpSpPr/>
          <p:nvPr/>
        </p:nvGrpSpPr>
        <p:grpSpPr>
          <a:xfrm>
            <a:off x="720000" y="1200706"/>
            <a:ext cx="7583739" cy="3371198"/>
            <a:chOff x="720000" y="1200706"/>
            <a:chExt cx="7583739" cy="3371198"/>
          </a:xfrm>
        </p:grpSpPr>
        <p:sp>
          <p:nvSpPr>
            <p:cNvPr id="7" name="箭號: 左-右雙向 2">
              <a:extLst>
                <a:ext uri="{FF2B5EF4-FFF2-40B4-BE49-F238E27FC236}">
                  <a16:creationId xmlns:a16="http://schemas.microsoft.com/office/drawing/2014/main" id="{D5E93E5A-9AD6-9D92-2FA2-776AC8247A05}"/>
                </a:ext>
              </a:extLst>
            </p:cNvPr>
            <p:cNvSpPr/>
            <p:nvPr/>
          </p:nvSpPr>
          <p:spPr>
            <a:xfrm>
              <a:off x="720000" y="2832351"/>
              <a:ext cx="7583739" cy="7860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608404"/>
                <a:gd name="f7" fmla="val 1207911"/>
                <a:gd name="f8" fmla="val 590894"/>
                <a:gd name="f9" fmla="val 201318"/>
                <a:gd name="f10" fmla="val 413022"/>
                <a:gd name="f11" fmla="val 311196"/>
                <a:gd name="f12" fmla="val 326588"/>
                <a:gd name="f13" fmla="val 512514"/>
                <a:gd name="f14" fmla="val 148716"/>
                <a:gd name="f15" fmla="val 267611"/>
                <a:gd name="f16" fmla="val 505984"/>
                <a:gd name="f17" fmla="val 300313"/>
                <a:gd name="f18" fmla="val 419208"/>
                <a:gd name="f19" fmla="val 10004449"/>
                <a:gd name="f20" fmla="val 301978"/>
                <a:gd name="f21" fmla="val 603956"/>
                <a:gd name="f22" fmla="val 905933"/>
                <a:gd name="f23" fmla="val 812149"/>
                <a:gd name="f24" fmla="val 504700"/>
                <a:gd name="f25" fmla="val 1114126"/>
                <a:gd name="f26" fmla="+- 0 0 -90"/>
                <a:gd name="f27" fmla="*/ f3 1 10608404"/>
                <a:gd name="f28" fmla="*/ f4 1 1207911"/>
                <a:gd name="f29" fmla="val f5"/>
                <a:gd name="f30" fmla="val f6"/>
                <a:gd name="f31" fmla="val f7"/>
                <a:gd name="f32" fmla="*/ f26 f0 1"/>
                <a:gd name="f33" fmla="+- f31 0 f29"/>
                <a:gd name="f34" fmla="+- f30 0 f29"/>
                <a:gd name="f35" fmla="*/ f32 1 f2"/>
                <a:gd name="f36" fmla="*/ f34 1 10608404"/>
                <a:gd name="f37" fmla="*/ f33 1 1207911"/>
                <a:gd name="f38" fmla="*/ 603956 f33 1"/>
                <a:gd name="f39" fmla="*/ 0 f33 1"/>
                <a:gd name="f40" fmla="*/ 301978 f33 1"/>
                <a:gd name="f41" fmla="*/ 1207911 f33 1"/>
                <a:gd name="f42" fmla="*/ 905933 f33 1"/>
                <a:gd name="f43" fmla="*/ 812149 f33 1"/>
                <a:gd name="f44" fmla="*/ 1114126 f33 1"/>
                <a:gd name="f45" fmla="*/ 419208 f33 1"/>
                <a:gd name="f46" fmla="*/ 0 f34 1"/>
                <a:gd name="f47" fmla="*/ 590894 f33 1"/>
                <a:gd name="f48" fmla="*/ 505984 f34 1"/>
                <a:gd name="f49" fmla="*/ 10004449 f34 1"/>
                <a:gd name="f50" fmla="*/ 10608404 f34 1"/>
                <a:gd name="f51" fmla="*/ 512514 f34 1"/>
                <a:gd name="f52" fmla="*/ 148716 f33 1"/>
                <a:gd name="f53" fmla="*/ 504700 f34 1"/>
                <a:gd name="f54" fmla="+- f35 0 f1"/>
                <a:gd name="f55" fmla="*/ f38 1 1207911"/>
                <a:gd name="f56" fmla="*/ f39 1 1207911"/>
                <a:gd name="f57" fmla="*/ f40 1 1207911"/>
                <a:gd name="f58" fmla="*/ f41 1 1207911"/>
                <a:gd name="f59" fmla="*/ f42 1 1207911"/>
                <a:gd name="f60" fmla="*/ f43 1 1207911"/>
                <a:gd name="f61" fmla="*/ f44 1 1207911"/>
                <a:gd name="f62" fmla="*/ f45 1 1207911"/>
                <a:gd name="f63" fmla="*/ f46 1 10608404"/>
                <a:gd name="f64" fmla="*/ f47 1 1207911"/>
                <a:gd name="f65" fmla="*/ f48 1 10608404"/>
                <a:gd name="f66" fmla="*/ f49 1 10608404"/>
                <a:gd name="f67" fmla="*/ f50 1 10608404"/>
                <a:gd name="f68" fmla="*/ f51 1 10608404"/>
                <a:gd name="f69" fmla="*/ f52 1 1207911"/>
                <a:gd name="f70" fmla="*/ f53 1 10608404"/>
                <a:gd name="f71" fmla="*/ f29 1 f36"/>
                <a:gd name="f72" fmla="*/ f30 1 f36"/>
                <a:gd name="f73" fmla="*/ f29 1 f37"/>
                <a:gd name="f74" fmla="*/ f31 1 f37"/>
                <a:gd name="f75" fmla="*/ f63 1 f36"/>
                <a:gd name="f76" fmla="*/ f64 1 f37"/>
                <a:gd name="f77" fmla="*/ f68 1 f36"/>
                <a:gd name="f78" fmla="*/ f69 1 f37"/>
                <a:gd name="f79" fmla="*/ f65 1 f36"/>
                <a:gd name="f80" fmla="*/ f62 1 f37"/>
                <a:gd name="f81" fmla="*/ f66 1 f36"/>
                <a:gd name="f82" fmla="*/ f57 1 f37"/>
                <a:gd name="f83" fmla="*/ f56 1 f37"/>
                <a:gd name="f84" fmla="*/ f67 1 f36"/>
                <a:gd name="f85" fmla="*/ f55 1 f37"/>
                <a:gd name="f86" fmla="*/ f58 1 f37"/>
                <a:gd name="f87" fmla="*/ f59 1 f37"/>
                <a:gd name="f88" fmla="*/ f60 1 f37"/>
                <a:gd name="f89" fmla="*/ f70 1 f36"/>
                <a:gd name="f90" fmla="*/ f61 1 f37"/>
                <a:gd name="f91" fmla="*/ f71 f27 1"/>
                <a:gd name="f92" fmla="*/ f72 f27 1"/>
                <a:gd name="f93" fmla="*/ f74 f28 1"/>
                <a:gd name="f94" fmla="*/ f73 f28 1"/>
                <a:gd name="f95" fmla="*/ f75 f27 1"/>
                <a:gd name="f96" fmla="*/ f76 f28 1"/>
                <a:gd name="f97" fmla="*/ f77 f27 1"/>
                <a:gd name="f98" fmla="*/ f78 f28 1"/>
                <a:gd name="f99" fmla="*/ f79 f27 1"/>
                <a:gd name="f100" fmla="*/ f80 f28 1"/>
                <a:gd name="f101" fmla="*/ f81 f27 1"/>
                <a:gd name="f102" fmla="*/ f82 f28 1"/>
                <a:gd name="f103" fmla="*/ f83 f28 1"/>
                <a:gd name="f104" fmla="*/ f84 f27 1"/>
                <a:gd name="f105" fmla="*/ f85 f28 1"/>
                <a:gd name="f106" fmla="*/ f86 f28 1"/>
                <a:gd name="f107" fmla="*/ f87 f28 1"/>
                <a:gd name="f108" fmla="*/ f88 f28 1"/>
                <a:gd name="f109" fmla="*/ f89 f27 1"/>
                <a:gd name="f110" fmla="*/ f90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95" y="f96"/>
                </a:cxn>
                <a:cxn ang="f54">
                  <a:pos x="f97" y="f98"/>
                </a:cxn>
                <a:cxn ang="f54">
                  <a:pos x="f99" y="f100"/>
                </a:cxn>
                <a:cxn ang="f54">
                  <a:pos x="f101" y="f102"/>
                </a:cxn>
                <a:cxn ang="f54">
                  <a:pos x="f101" y="f103"/>
                </a:cxn>
                <a:cxn ang="f54">
                  <a:pos x="f104" y="f105"/>
                </a:cxn>
                <a:cxn ang="f54">
                  <a:pos x="f101" y="f106"/>
                </a:cxn>
                <a:cxn ang="f54">
                  <a:pos x="f101" y="f107"/>
                </a:cxn>
                <a:cxn ang="f54">
                  <a:pos x="f99" y="f108"/>
                </a:cxn>
                <a:cxn ang="f54">
                  <a:pos x="f109" y="f110"/>
                </a:cxn>
                <a:cxn ang="f54">
                  <a:pos x="f95" y="f96"/>
                </a:cxn>
              </a:cxnLst>
              <a:rect l="f91" t="f94" r="f92" b="f93"/>
              <a:pathLst>
                <a:path w="10608404" h="1207911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3" y="f15"/>
                    <a:pt x="f16" y="f17"/>
                    <a:pt x="f16" y="f18"/>
                  </a:cubicBezTo>
                  <a:lnTo>
                    <a:pt x="f19" y="f20"/>
                  </a:lnTo>
                  <a:lnTo>
                    <a:pt x="f19" y="f5"/>
                  </a:lnTo>
                  <a:lnTo>
                    <a:pt x="f6" y="f21"/>
                  </a:lnTo>
                  <a:lnTo>
                    <a:pt x="f19" y="f7"/>
                  </a:lnTo>
                  <a:lnTo>
                    <a:pt x="f19" y="f22"/>
                  </a:lnTo>
                  <a:lnTo>
                    <a:pt x="f16" y="f23"/>
                  </a:lnTo>
                  <a:lnTo>
                    <a:pt x="f24" y="f25"/>
                  </a:ln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FEDD9C"/>
                </a:gs>
                <a:gs pos="100000">
                  <a:srgbClr val="FEDD9C"/>
                </a:gs>
              </a:gsLst>
              <a:lin ang="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22">
              <a:extLst>
                <a:ext uri="{FF2B5EF4-FFF2-40B4-BE49-F238E27FC236}">
                  <a16:creationId xmlns:a16="http://schemas.microsoft.com/office/drawing/2014/main" id="{84140C8D-32F5-6494-3F00-F92683170A83}"/>
                </a:ext>
              </a:extLst>
            </p:cNvPr>
            <p:cNvSpPr txBox="1"/>
            <p:nvPr/>
          </p:nvSpPr>
          <p:spPr>
            <a:xfrm>
              <a:off x="755365" y="2346947"/>
              <a:ext cx="877163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考試卷</a:t>
              </a:r>
            </a:p>
          </p:txBody>
        </p:sp>
        <p:sp>
          <p:nvSpPr>
            <p:cNvPr id="9" name="文字方塊 23">
              <a:extLst>
                <a:ext uri="{FF2B5EF4-FFF2-40B4-BE49-F238E27FC236}">
                  <a16:creationId xmlns:a16="http://schemas.microsoft.com/office/drawing/2014/main" id="{92177552-DE93-8489-4A40-65164C76D542}"/>
                </a:ext>
              </a:extLst>
            </p:cNvPr>
            <p:cNvSpPr txBox="1"/>
            <p:nvPr/>
          </p:nvSpPr>
          <p:spPr>
            <a:xfrm>
              <a:off x="1271409" y="3507777"/>
              <a:ext cx="697627" cy="4512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20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習作</a:t>
              </a:r>
            </a:p>
          </p:txBody>
        </p:sp>
        <p:sp>
          <p:nvSpPr>
            <p:cNvPr id="10" name="文字方塊 24">
              <a:extLst>
                <a:ext uri="{FF2B5EF4-FFF2-40B4-BE49-F238E27FC236}">
                  <a16:creationId xmlns:a16="http://schemas.microsoft.com/office/drawing/2014/main" id="{71AB66DA-2686-82E1-3A3A-9A85F27219C0}"/>
                </a:ext>
              </a:extLst>
            </p:cNvPr>
            <p:cNvSpPr txBox="1"/>
            <p:nvPr/>
          </p:nvSpPr>
          <p:spPr>
            <a:xfrm>
              <a:off x="1757871" y="2358105"/>
              <a:ext cx="646331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講義</a:t>
              </a:r>
            </a:p>
          </p:txBody>
        </p:sp>
        <p:sp>
          <p:nvSpPr>
            <p:cNvPr id="11" name="文字方塊 25">
              <a:extLst>
                <a:ext uri="{FF2B5EF4-FFF2-40B4-BE49-F238E27FC236}">
                  <a16:creationId xmlns:a16="http://schemas.microsoft.com/office/drawing/2014/main" id="{1E23E1A9-7A63-9850-882E-9A8CA87054C9}"/>
                </a:ext>
              </a:extLst>
            </p:cNvPr>
            <p:cNvSpPr txBox="1"/>
            <p:nvPr/>
          </p:nvSpPr>
          <p:spPr>
            <a:xfrm>
              <a:off x="4895141" y="1200706"/>
              <a:ext cx="3245985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學期綜整學習成果、專題報告</a:t>
              </a:r>
            </a:p>
          </p:txBody>
        </p:sp>
        <p:sp>
          <p:nvSpPr>
            <p:cNvPr id="12" name="文字方塊 26">
              <a:extLst>
                <a:ext uri="{FF2B5EF4-FFF2-40B4-BE49-F238E27FC236}">
                  <a16:creationId xmlns:a16="http://schemas.microsoft.com/office/drawing/2014/main" id="{9CE332C3-F2B8-F1E8-3087-EADDEA7E1D6F}"/>
                </a:ext>
              </a:extLst>
            </p:cNvPr>
            <p:cNvSpPr txBox="1"/>
            <p:nvPr/>
          </p:nvSpPr>
          <p:spPr>
            <a:xfrm>
              <a:off x="4992803" y="4156534"/>
              <a:ext cx="2943577" cy="41537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有特色的作業或成果報告</a:t>
              </a:r>
            </a:p>
          </p:txBody>
        </p:sp>
        <p:sp>
          <p:nvSpPr>
            <p:cNvPr id="13" name="文字方塊 27">
              <a:extLst>
                <a:ext uri="{FF2B5EF4-FFF2-40B4-BE49-F238E27FC236}">
                  <a16:creationId xmlns:a16="http://schemas.microsoft.com/office/drawing/2014/main" id="{A876611C-3C09-0155-C229-F17B96E5DADC}"/>
                </a:ext>
              </a:extLst>
            </p:cNvPr>
            <p:cNvSpPr txBox="1"/>
            <p:nvPr/>
          </p:nvSpPr>
          <p:spPr>
            <a:xfrm>
              <a:off x="2092310" y="3812547"/>
              <a:ext cx="2699764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學習單、報告簡報</a:t>
              </a:r>
            </a:p>
          </p:txBody>
        </p:sp>
        <p:sp>
          <p:nvSpPr>
            <p:cNvPr id="14" name="文字方塊 28">
              <a:extLst>
                <a:ext uri="{FF2B5EF4-FFF2-40B4-BE49-F238E27FC236}">
                  <a16:creationId xmlns:a16="http://schemas.microsoft.com/office/drawing/2014/main" id="{5F869116-7F78-2D90-6C80-FD8F6CE67877}"/>
                </a:ext>
              </a:extLst>
            </p:cNvPr>
            <p:cNvSpPr txBox="1"/>
            <p:nvPr/>
          </p:nvSpPr>
          <p:spPr>
            <a:xfrm>
              <a:off x="2654887" y="2251856"/>
              <a:ext cx="2170912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圖片、照片、影片</a:t>
              </a:r>
            </a:p>
          </p:txBody>
        </p:sp>
        <p:sp>
          <p:nvSpPr>
            <p:cNvPr id="15" name="左大括弧 29">
              <a:extLst>
                <a:ext uri="{FF2B5EF4-FFF2-40B4-BE49-F238E27FC236}">
                  <a16:creationId xmlns:a16="http://schemas.microsoft.com/office/drawing/2014/main" id="{FDCAC3AF-FB29-2D8C-8AA4-378AC188853B}"/>
                </a:ext>
              </a:extLst>
            </p:cNvPr>
            <p:cNvSpPr/>
            <p:nvPr/>
          </p:nvSpPr>
          <p:spPr>
            <a:xfrm rot="5400013">
              <a:off x="3668266" y="1644147"/>
              <a:ext cx="276237" cy="2228307"/>
            </a:xfrm>
            <a:custGeom>
              <a:avLst>
                <a:gd name="f11" fmla="val 8333"/>
                <a:gd name="f12" fmla="val 52859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52859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12701" cap="flat">
              <a:solidFill>
                <a:srgbClr val="BF301B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左大括弧 30">
              <a:extLst>
                <a:ext uri="{FF2B5EF4-FFF2-40B4-BE49-F238E27FC236}">
                  <a16:creationId xmlns:a16="http://schemas.microsoft.com/office/drawing/2014/main" id="{1ED22FB9-69F8-E596-6874-2391E8BC8F5A}"/>
                </a:ext>
              </a:extLst>
            </p:cNvPr>
            <p:cNvSpPr/>
            <p:nvPr/>
          </p:nvSpPr>
          <p:spPr>
            <a:xfrm rot="16200004">
              <a:off x="6325073" y="2598316"/>
              <a:ext cx="246777" cy="2855283"/>
            </a:xfrm>
            <a:custGeom>
              <a:avLst>
                <a:gd name="f11" fmla="val 8333"/>
                <a:gd name="f12" fmla="val 49951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49951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25402" cap="flat">
              <a:solidFill>
                <a:srgbClr val="BF301B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31">
              <a:extLst>
                <a:ext uri="{FF2B5EF4-FFF2-40B4-BE49-F238E27FC236}">
                  <a16:creationId xmlns:a16="http://schemas.microsoft.com/office/drawing/2014/main" id="{ACE1333B-FBE4-5C13-B4C7-D1EE32D62DB0}"/>
                </a:ext>
              </a:extLst>
            </p:cNvPr>
            <p:cNvSpPr txBox="1"/>
            <p:nvPr/>
          </p:nvSpPr>
          <p:spPr>
            <a:xfrm>
              <a:off x="3787145" y="1641122"/>
              <a:ext cx="1107996" cy="41735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914372" rtl="0" fontAlgn="auto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zh-TW" sz="1800" b="1" i="0" u="none" strike="noStrike" kern="0" cap="none" spc="0" baseline="0" dirty="0">
                  <a:solidFill>
                    <a:srgbClr val="000000"/>
                  </a:solidFill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/>
                </a:rPr>
                <a:t>上課筆記</a:t>
              </a:r>
            </a:p>
          </p:txBody>
        </p:sp>
        <p:sp>
          <p:nvSpPr>
            <p:cNvPr id="18" name="左大括弧 32">
              <a:extLst>
                <a:ext uri="{FF2B5EF4-FFF2-40B4-BE49-F238E27FC236}">
                  <a16:creationId xmlns:a16="http://schemas.microsoft.com/office/drawing/2014/main" id="{49A868E0-9A75-E761-180E-D42F9B3DE244}"/>
                </a:ext>
              </a:extLst>
            </p:cNvPr>
            <p:cNvSpPr/>
            <p:nvPr/>
          </p:nvSpPr>
          <p:spPr>
            <a:xfrm rot="5400013">
              <a:off x="4239950" y="1164534"/>
              <a:ext cx="267663" cy="1961060"/>
            </a:xfrm>
            <a:custGeom>
              <a:avLst>
                <a:gd name="f11" fmla="val 8333"/>
                <a:gd name="f12" fmla="val 51194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51194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19046" cap="flat">
              <a:solidFill>
                <a:srgbClr val="BF301B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左大括弧 33">
              <a:extLst>
                <a:ext uri="{FF2B5EF4-FFF2-40B4-BE49-F238E27FC236}">
                  <a16:creationId xmlns:a16="http://schemas.microsoft.com/office/drawing/2014/main" id="{9E9844C4-3281-6B43-8525-80AE3B51FC4D}"/>
                </a:ext>
              </a:extLst>
            </p:cNvPr>
            <p:cNvSpPr/>
            <p:nvPr/>
          </p:nvSpPr>
          <p:spPr>
            <a:xfrm rot="16200004">
              <a:off x="3542847" y="2165271"/>
              <a:ext cx="272066" cy="3051749"/>
            </a:xfrm>
            <a:custGeom>
              <a:avLst>
                <a:gd name="f11" fmla="val 8333"/>
                <a:gd name="f12" fmla="val 42258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42258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19046" cap="flat">
              <a:solidFill>
                <a:srgbClr val="BF301B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左大括弧 34">
              <a:extLst>
                <a:ext uri="{FF2B5EF4-FFF2-40B4-BE49-F238E27FC236}">
                  <a16:creationId xmlns:a16="http://schemas.microsoft.com/office/drawing/2014/main" id="{5C5BD027-F829-89A9-4F5D-4C8BC598F59E}"/>
                </a:ext>
              </a:extLst>
            </p:cNvPr>
            <p:cNvSpPr/>
            <p:nvPr/>
          </p:nvSpPr>
          <p:spPr>
            <a:xfrm rot="5400013">
              <a:off x="6348848" y="311077"/>
              <a:ext cx="246777" cy="2902833"/>
            </a:xfrm>
            <a:custGeom>
              <a:avLst>
                <a:gd name="f11" fmla="val 8333"/>
                <a:gd name="f12" fmla="val 49203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49203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28575" cap="flat">
              <a:solidFill>
                <a:srgbClr val="BF301B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37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5AB344-324A-2F90-233A-397FC6CA2068}"/>
              </a:ext>
            </a:extLst>
          </p:cNvPr>
          <p:cNvSpPr txBox="1"/>
          <p:nvPr/>
        </p:nvSpPr>
        <p:spPr>
          <a:xfrm>
            <a:off x="4511869" y="3053419"/>
            <a:ext cx="222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600" b="1" i="0" u="none" strike="noStrike" kern="1200" cap="none" spc="0" baseline="0" dirty="0">
                <a:solidFill>
                  <a:srgbClr val="C0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展現學習的特色亮點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836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6390E5-F2E2-15D2-70B7-D2730DE5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66" y="647700"/>
            <a:ext cx="2196448" cy="531728"/>
          </a:xfrm>
        </p:spPr>
        <p:txBody>
          <a:bodyPr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多元表現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FC2AD8-22CB-2B43-3AEB-0C69C5E8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28" y="1179428"/>
            <a:ext cx="2392386" cy="3497796"/>
          </a:xfrm>
          <a:prstGeom prst="rect">
            <a:avLst/>
          </a:prstGeom>
        </p:spPr>
      </p:pic>
      <p:pic>
        <p:nvPicPr>
          <p:cNvPr id="12" name="圖片 11" descr="一張含有 桌 的圖片&#10;&#10;自動產生的描述">
            <a:extLst>
              <a:ext uri="{FF2B5EF4-FFF2-40B4-BE49-F238E27FC236}">
                <a16:creationId xmlns:a16="http://schemas.microsoft.com/office/drawing/2014/main" id="{D167E036-2FD6-D832-314F-010FB2AD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6" y="1239155"/>
            <a:ext cx="5368106" cy="3189100"/>
          </a:xfrm>
          <a:prstGeom prst="rect">
            <a:avLst/>
          </a:prstGeom>
        </p:spPr>
      </p:pic>
      <p:sp>
        <p:nvSpPr>
          <p:cNvPr id="13" name="右大括弧 8">
            <a:extLst>
              <a:ext uri="{FF2B5EF4-FFF2-40B4-BE49-F238E27FC236}">
                <a16:creationId xmlns:a16="http://schemas.microsoft.com/office/drawing/2014/main" id="{FAB75AF4-FDAF-4E73-F0E9-8B5504A0B7EE}"/>
              </a:ext>
            </a:extLst>
          </p:cNvPr>
          <p:cNvSpPr/>
          <p:nvPr/>
        </p:nvSpPr>
        <p:spPr>
          <a:xfrm>
            <a:off x="5772073" y="2369820"/>
            <a:ext cx="255379" cy="775370"/>
          </a:xfrm>
          <a:custGeom>
            <a:avLst>
              <a:gd name="f12" fmla="val 8333"/>
              <a:gd name="f13" fmla="val 49078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49078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25402" cap="flat">
            <a:solidFill>
              <a:srgbClr val="4BACC6"/>
            </a:solidFill>
            <a:prstDash val="solid"/>
            <a:miter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37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微软雅黑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9F4668-A44D-4F0C-AA84-6703433B3F0D}"/>
              </a:ext>
            </a:extLst>
          </p:cNvPr>
          <p:cNvSpPr txBox="1"/>
          <p:nvPr/>
        </p:nvSpPr>
        <p:spPr>
          <a:xfrm>
            <a:off x="6027870" y="1112520"/>
            <a:ext cx="5091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400" b="1" i="0" u="none" strike="noStrike" kern="1200" cap="none" spc="0" baseline="0" dirty="0">
                <a:solidFill>
                  <a:srgbClr val="4BACC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上傳某一科目成果之檔案合計為１件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99976A-C91E-2CA1-F107-DFC09E6DA05B}"/>
              </a:ext>
            </a:extLst>
          </p:cNvPr>
          <p:cNvSpPr txBox="1"/>
          <p:nvPr/>
        </p:nvSpPr>
        <p:spPr>
          <a:xfrm>
            <a:off x="927152" y="4438170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400" b="0" i="0" u="none" strike="noStrike" kern="0" cap="none" spc="0" baseline="0" dirty="0">
                <a:solidFill>
                  <a:srgbClr val="FF0000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</a:rPr>
              <a:t>課程學習成果及多元表現每件成果可包含文件、影音檔及簡述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C76271-4EF7-456B-167A-C8B88E386A87}"/>
              </a:ext>
            </a:extLst>
          </p:cNvPr>
          <p:cNvSpPr txBox="1"/>
          <p:nvPr/>
        </p:nvSpPr>
        <p:spPr>
          <a:xfrm>
            <a:off x="1872673" y="634737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zh-TW" altLang="en-US" sz="24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學生學習歷程檔案的檔案格式、大小</a:t>
            </a:r>
            <a:endParaRPr lang="en-US" altLang="zh-TW" sz="24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32248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號: 五邊形 16">
            <a:extLst>
              <a:ext uri="{FF2B5EF4-FFF2-40B4-BE49-F238E27FC236}">
                <a16:creationId xmlns:a16="http://schemas.microsoft.com/office/drawing/2014/main" id="{F1C53F5A-06AE-C024-48E7-CB6B953EECAD}"/>
              </a:ext>
            </a:extLst>
          </p:cNvPr>
          <p:cNvSpPr/>
          <p:nvPr/>
        </p:nvSpPr>
        <p:spPr>
          <a:xfrm>
            <a:off x="669466" y="2827097"/>
            <a:ext cx="3798373" cy="123110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五邊形 17">
            <a:extLst>
              <a:ext uri="{FF2B5EF4-FFF2-40B4-BE49-F238E27FC236}">
                <a16:creationId xmlns:a16="http://schemas.microsoft.com/office/drawing/2014/main" id="{C7E76695-7115-EED5-99FF-0555BD3B3EDA}"/>
              </a:ext>
            </a:extLst>
          </p:cNvPr>
          <p:cNvSpPr/>
          <p:nvPr/>
        </p:nvSpPr>
        <p:spPr>
          <a:xfrm>
            <a:off x="669466" y="1343201"/>
            <a:ext cx="3798373" cy="123110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4574C897-C24A-78FA-A497-1389214CE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66" y="1341431"/>
            <a:ext cx="3199149" cy="1231107"/>
          </a:xfrm>
        </p:spPr>
        <p:txBody>
          <a:bodyPr/>
          <a:lstStyle/>
          <a:p>
            <a:pPr marL="0" indent="0" algn="l"/>
            <a:r>
              <a:rPr lang="zh-TW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學生學習歷程檔案作為備審資料是</a:t>
            </a:r>
            <a:r>
              <a:rPr lang="zh-TW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成果組合</a:t>
            </a:r>
            <a:r>
              <a:rPr lang="zh-TW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，不包括獎懲紀錄、出缺勤紀錄</a:t>
            </a:r>
            <a:r>
              <a:rPr lang="zh-TW" altLang="en-US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。</a:t>
            </a:r>
            <a:endParaRPr lang="en-US" altLang="zh-TW" sz="2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B858FE-DEDA-CDCD-82CA-0CA9F7B868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69466" y="2828773"/>
            <a:ext cx="3199149" cy="1231200"/>
          </a:xfrm>
        </p:spPr>
        <p:txBody>
          <a:bodyPr/>
          <a:lstStyle/>
          <a:p>
            <a:pPr marL="0" indent="0" algn="l"/>
            <a:r>
              <a:rPr lang="zh-TW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學生從甄選會</a:t>
            </a:r>
            <a:r>
              <a:rPr lang="en-US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/</a:t>
            </a:r>
            <a:r>
              <a:rPr lang="zh-TW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聯合會招生報名平臺勾選</a:t>
            </a:r>
            <a:r>
              <a:rPr lang="zh-TW" altLang="en-US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。</a:t>
            </a:r>
            <a:r>
              <a:rPr lang="zh-TW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學習歷程檔案，上傳招生單位平台</a:t>
            </a:r>
            <a:r>
              <a:rPr lang="zh-TW" altLang="en-US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。</a:t>
            </a:r>
            <a:endParaRPr lang="zh-TW" altLang="zh-TW" sz="2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1C3AB200-D3F8-A6AD-A751-6B9B9C3B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1703"/>
            <a:ext cx="7704000" cy="4827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打破迷思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22E6F0-E183-5315-FA54-66EC7D6C1851}"/>
              </a:ext>
            </a:extLst>
          </p:cNvPr>
          <p:cNvSpPr txBox="1"/>
          <p:nvPr/>
        </p:nvSpPr>
        <p:spPr>
          <a:xfrm>
            <a:off x="720000" y="4422453"/>
            <a:ext cx="488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https://www.pttsh.ttct.edu.tw/resource/openfid.php?id=5456</a:t>
            </a:r>
            <a:endParaRPr lang="en-US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745D52-AD72-4662-BEF9-82A942E46708}"/>
              </a:ext>
            </a:extLst>
          </p:cNvPr>
          <p:cNvSpPr/>
          <p:nvPr/>
        </p:nvSpPr>
        <p:spPr>
          <a:xfrm>
            <a:off x="4676163" y="1447184"/>
            <a:ext cx="36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75000"/>
                </a:schemeClr>
              </a:buClr>
              <a:buSzPts val="2500"/>
              <a:buFont typeface="微軟正黑體" panose="020B0604030504040204" pitchFamily="34" charset="-120"/>
              <a:buChar char="★"/>
            </a:pPr>
            <a:r>
              <a:rPr lang="zh-TW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沒有鉅細靡遺記錄學生高中學習過程，</a:t>
            </a:r>
            <a:r>
              <a:rPr lang="zh-TW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重質不重量</a:t>
            </a:r>
            <a:r>
              <a:rPr lang="zh-TW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，不是軍備競賽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61EAC1-D34E-4740-B9A9-ECEE7291AEDF}"/>
              </a:ext>
            </a:extLst>
          </p:cNvPr>
          <p:cNvSpPr/>
          <p:nvPr/>
        </p:nvSpPr>
        <p:spPr>
          <a:xfrm>
            <a:off x="4676163" y="3088707"/>
            <a:ext cx="3600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bg1">
                  <a:lumMod val="75000"/>
                </a:schemeClr>
              </a:buClr>
              <a:buSzPts val="2500"/>
              <a:buFont typeface="微軟正黑體" panose="020B0604030504040204" pitchFamily="34" charset="-120"/>
              <a:buChar char="★"/>
            </a:pPr>
            <a:r>
              <a:rPr lang="zh-TW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大學只能看到學生勾選的資料，不是呈現學生在校全部的表現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20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197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: 五邊形 2">
            <a:extLst>
              <a:ext uri="{FF2B5EF4-FFF2-40B4-BE49-F238E27FC236}">
                <a16:creationId xmlns:a16="http://schemas.microsoft.com/office/drawing/2014/main" id="{B6956E8F-55D9-4DE6-84E6-108204541D5F}"/>
              </a:ext>
            </a:extLst>
          </p:cNvPr>
          <p:cNvSpPr/>
          <p:nvPr/>
        </p:nvSpPr>
        <p:spPr>
          <a:xfrm>
            <a:off x="669466" y="2827097"/>
            <a:ext cx="3798373" cy="123110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81E0418A-83C8-4CFD-BEFB-439A1A265767}"/>
              </a:ext>
            </a:extLst>
          </p:cNvPr>
          <p:cNvSpPr/>
          <p:nvPr/>
        </p:nvSpPr>
        <p:spPr>
          <a:xfrm>
            <a:off x="669466" y="1343201"/>
            <a:ext cx="3798373" cy="123110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E0E14AB5-09A7-4913-BA65-143D31A10779}"/>
              </a:ext>
            </a:extLst>
          </p:cNvPr>
          <p:cNvSpPr txBox="1">
            <a:spLocks/>
          </p:cNvSpPr>
          <p:nvPr/>
        </p:nvSpPr>
        <p:spPr>
          <a:xfrm>
            <a:off x="669466" y="1341431"/>
            <a:ext cx="3199149" cy="123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defRPr>
            </a:lvl1pPr>
            <a:lvl2pPr marL="9144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zh-TW" dirty="0"/>
              <a:t>學生學習歷程檔案是現行大學申請入學第二階段備審資料的</a:t>
            </a:r>
            <a:r>
              <a:rPr lang="zh-TW" altLang="zh-TW" dirty="0">
                <a:solidFill>
                  <a:srgbClr val="0070C0"/>
                </a:solidFill>
              </a:rPr>
              <a:t>優化及數位化</a:t>
            </a:r>
            <a:r>
              <a:rPr lang="zh-TW" altLang="en-US" dirty="0"/>
              <a:t>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9409C31-DF2D-4572-B271-0D3AF26FEE80}"/>
              </a:ext>
            </a:extLst>
          </p:cNvPr>
          <p:cNvSpPr txBox="1">
            <a:spLocks/>
          </p:cNvSpPr>
          <p:nvPr/>
        </p:nvSpPr>
        <p:spPr>
          <a:xfrm>
            <a:off x="669466" y="2828773"/>
            <a:ext cx="3199149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2"/>
              </a:buClr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</a:defRPr>
            </a:lvl1pPr>
            <a:lvl2pPr marL="9144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2pPr>
            <a:lvl3pPr marL="13716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3pPr>
            <a:lvl4pPr marL="18288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4pPr>
            <a:lvl5pPr marL="22860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5pPr>
            <a:lvl6pPr marL="27432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6pPr>
            <a:lvl7pPr marL="32004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7pPr>
            <a:lvl8pPr marL="36576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8pPr>
            <a:lvl9pPr marL="4114800" indent="-317500" algn="ctr"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r>
              <a:rPr lang="zh-TW" altLang="zh-TW" dirty="0">
                <a:sym typeface="Patrick Hand"/>
              </a:rPr>
              <a:t>學生學習歷程檔案</a:t>
            </a:r>
            <a:r>
              <a:rPr lang="zh-TW" altLang="zh-TW" dirty="0">
                <a:solidFill>
                  <a:srgbClr val="0070C0"/>
                </a:solidFill>
                <a:sym typeface="Patrick Hand"/>
              </a:rPr>
              <a:t>著重</a:t>
            </a:r>
            <a:r>
              <a:rPr lang="zh-TW" altLang="zh-TW" dirty="0">
                <a:sym typeface="Patrick Hand"/>
              </a:rPr>
              <a:t>記錄學生上課作業或作品</a:t>
            </a:r>
            <a:r>
              <a:rPr lang="en-US" altLang="zh-TW" dirty="0">
                <a:sym typeface="Patrick Hand"/>
              </a:rPr>
              <a:t>(</a:t>
            </a:r>
            <a:r>
              <a:rPr lang="zh-TW" altLang="zh-TW" dirty="0">
                <a:sym typeface="Patrick Hand"/>
              </a:rPr>
              <a:t>課程學習成果</a:t>
            </a:r>
            <a:r>
              <a:rPr lang="en-US" altLang="zh-TW" dirty="0">
                <a:sym typeface="Patrick Hand"/>
              </a:rPr>
              <a:t>)</a:t>
            </a:r>
            <a:r>
              <a:rPr lang="zh-TW" altLang="en-US" dirty="0">
                <a:sym typeface="Patrick Hand"/>
              </a:rPr>
              <a:t>。</a:t>
            </a:r>
            <a:endParaRPr lang="en-US" altLang="zh-TW" dirty="0">
              <a:sym typeface="Patrick Hand"/>
            </a:endParaRPr>
          </a:p>
        </p:txBody>
      </p:sp>
      <p:sp>
        <p:nvSpPr>
          <p:cNvPr id="7" name="標題 5">
            <a:extLst>
              <a:ext uri="{FF2B5EF4-FFF2-40B4-BE49-F238E27FC236}">
                <a16:creationId xmlns:a16="http://schemas.microsoft.com/office/drawing/2014/main" id="{5BB054AF-D0F0-44E3-9B2A-BB17DACE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1703"/>
            <a:ext cx="7704000" cy="4827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打破迷思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564385-DF20-40F5-9525-8EADF319A0C2}"/>
              </a:ext>
            </a:extLst>
          </p:cNvPr>
          <p:cNvSpPr/>
          <p:nvPr/>
        </p:nvSpPr>
        <p:spPr>
          <a:xfrm>
            <a:off x="4676163" y="1218320"/>
            <a:ext cx="360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75000"/>
                </a:schemeClr>
              </a:buClr>
              <a:buSzPts val="2500"/>
              <a:buFont typeface="微軟正黑體" panose="020B0604030504040204" pitchFamily="34" charset="-120"/>
              <a:buChar char="★"/>
            </a:pPr>
            <a:r>
              <a:rPr lang="zh-TW" altLang="zh-TW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不等同國中升學高中的超額比序項目，僅作為大學申請入學的</a:t>
            </a:r>
            <a:r>
              <a:rPr lang="zh-TW" altLang="zh-TW" sz="1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參考資料之一部分</a:t>
            </a:r>
            <a:r>
              <a:rPr lang="en-US" altLang="zh-TW" sz="1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各大學校系另有自訂項目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；不是每項都要具備，大學是綜合評量</a:t>
            </a:r>
            <a:r>
              <a:rPr lang="zh-TW" altLang="en-US" sz="18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FB8CBD-4531-4782-9166-35ED6EE30ED3}"/>
              </a:ext>
            </a:extLst>
          </p:cNvPr>
          <p:cNvSpPr/>
          <p:nvPr/>
        </p:nvSpPr>
        <p:spPr>
          <a:xfrm>
            <a:off x="4676163" y="2934818"/>
            <a:ext cx="3600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bg1">
                  <a:lumMod val="75000"/>
                </a:schemeClr>
              </a:buClr>
              <a:buSzPts val="2500"/>
              <a:buFont typeface="微軟正黑體" panose="020B0604030504040204" pitchFamily="34" charset="-120"/>
              <a:buChar char="★"/>
            </a:pPr>
            <a:r>
              <a:rPr lang="zh-TW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學生上傳作業請任課教師認證，經教師專業判斷為課程產出之成果</a:t>
            </a:r>
            <a:endParaRPr lang="en-US" altLang="zh-TW" sz="20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856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0"/>
          <p:cNvSpPr/>
          <p:nvPr/>
        </p:nvSpPr>
        <p:spPr>
          <a:xfrm>
            <a:off x="2816024" y="1367648"/>
            <a:ext cx="593400" cy="593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5" name="Google Shape;1455;p40"/>
          <p:cNvSpPr/>
          <p:nvPr/>
        </p:nvSpPr>
        <p:spPr>
          <a:xfrm>
            <a:off x="2810057" y="2922770"/>
            <a:ext cx="593400" cy="593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0"/>
          <p:cNvSpPr/>
          <p:nvPr/>
        </p:nvSpPr>
        <p:spPr>
          <a:xfrm>
            <a:off x="2810057" y="2145209"/>
            <a:ext cx="593400" cy="593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40"/>
          <p:cNvSpPr txBox="1">
            <a:spLocks noGrp="1"/>
          </p:cNvSpPr>
          <p:nvPr>
            <p:ph type="title"/>
          </p:nvPr>
        </p:nvSpPr>
        <p:spPr>
          <a:xfrm>
            <a:off x="3458957" y="1405852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課綱簡介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8" name="Google Shape;1458;p40"/>
          <p:cNvSpPr txBox="1">
            <a:spLocks noGrp="1"/>
          </p:cNvSpPr>
          <p:nvPr>
            <p:ph type="title" idx="2"/>
          </p:nvPr>
        </p:nvSpPr>
        <p:spPr>
          <a:xfrm>
            <a:off x="2782307" y="1434580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60" name="Google Shape;1460;p40"/>
          <p:cNvSpPr txBox="1">
            <a:spLocks noGrp="1"/>
          </p:cNvSpPr>
          <p:nvPr>
            <p:ph type="title" idx="3"/>
          </p:nvPr>
        </p:nvSpPr>
        <p:spPr>
          <a:xfrm>
            <a:off x="3458957" y="2175770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學習歷程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1" name="Google Shape;1461;p40"/>
          <p:cNvSpPr txBox="1">
            <a:spLocks noGrp="1"/>
          </p:cNvSpPr>
          <p:nvPr>
            <p:ph type="title" idx="4"/>
          </p:nvPr>
        </p:nvSpPr>
        <p:spPr>
          <a:xfrm>
            <a:off x="2782307" y="2215349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63" name="Google Shape;1463;p40"/>
          <p:cNvSpPr txBox="1">
            <a:spLocks noGrp="1"/>
          </p:cNvSpPr>
          <p:nvPr>
            <p:ph type="title" idx="6"/>
          </p:nvPr>
        </p:nvSpPr>
        <p:spPr>
          <a:xfrm>
            <a:off x="3458957" y="294568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訪談內容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4" name="Google Shape;1464;p40"/>
          <p:cNvSpPr txBox="1">
            <a:spLocks noGrp="1"/>
          </p:cNvSpPr>
          <p:nvPr>
            <p:ph type="title" idx="7"/>
          </p:nvPr>
        </p:nvSpPr>
        <p:spPr>
          <a:xfrm>
            <a:off x="2782307" y="2996118"/>
            <a:ext cx="6489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66" name="Google Shape;1466;p40"/>
          <p:cNvSpPr txBox="1">
            <a:spLocks noGrp="1"/>
          </p:cNvSpPr>
          <p:nvPr>
            <p:ph type="title" idx="9"/>
          </p:nvPr>
        </p:nvSpPr>
        <p:spPr>
          <a:xfrm>
            <a:off x="720000" y="819425"/>
            <a:ext cx="77040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目錄</a:t>
            </a:r>
            <a:endParaRPr dirty="0"/>
          </a:p>
        </p:txBody>
      </p:sp>
      <p:grpSp>
        <p:nvGrpSpPr>
          <p:cNvPr id="1467" name="Google Shape;1467;p40"/>
          <p:cNvGrpSpPr/>
          <p:nvPr/>
        </p:nvGrpSpPr>
        <p:grpSpPr>
          <a:xfrm>
            <a:off x="8148766" y="819423"/>
            <a:ext cx="275229" cy="351227"/>
            <a:chOff x="6472041" y="1958998"/>
            <a:chExt cx="275229" cy="351227"/>
          </a:xfrm>
        </p:grpSpPr>
        <p:cxnSp>
          <p:nvCxnSpPr>
            <p:cNvPr id="1468" name="Google Shape;1468;p40"/>
            <p:cNvCxnSpPr/>
            <p:nvPr/>
          </p:nvCxnSpPr>
          <p:spPr>
            <a:xfrm rot="10800000" flipH="1">
              <a:off x="6569950" y="2135925"/>
              <a:ext cx="38100" cy="174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9" name="Google Shape;1469;p40"/>
            <p:cNvSpPr/>
            <p:nvPr/>
          </p:nvSpPr>
          <p:spPr>
            <a:xfrm>
              <a:off x="6472041" y="1958998"/>
              <a:ext cx="275229" cy="273273"/>
            </a:xfrm>
            <a:custGeom>
              <a:avLst/>
              <a:gdLst/>
              <a:ahLst/>
              <a:cxnLst/>
              <a:rect l="l" t="t" r="r" b="b"/>
              <a:pathLst>
                <a:path w="7880" h="7824" extrusionOk="0">
                  <a:moveTo>
                    <a:pt x="4058" y="0"/>
                  </a:moveTo>
                  <a:cubicBezTo>
                    <a:pt x="3618" y="0"/>
                    <a:pt x="3187" y="55"/>
                    <a:pt x="2834" y="212"/>
                  </a:cubicBezTo>
                  <a:cubicBezTo>
                    <a:pt x="1891" y="631"/>
                    <a:pt x="2290" y="1638"/>
                    <a:pt x="2759" y="2265"/>
                  </a:cubicBezTo>
                  <a:cubicBezTo>
                    <a:pt x="2804" y="2284"/>
                    <a:pt x="2840" y="2325"/>
                    <a:pt x="2835" y="2378"/>
                  </a:cubicBezTo>
                  <a:cubicBezTo>
                    <a:pt x="2749" y="3336"/>
                    <a:pt x="2469" y="4339"/>
                    <a:pt x="2171" y="5251"/>
                  </a:cubicBezTo>
                  <a:cubicBezTo>
                    <a:pt x="2148" y="5322"/>
                    <a:pt x="2079" y="5394"/>
                    <a:pt x="1999" y="5394"/>
                  </a:cubicBezTo>
                  <a:cubicBezTo>
                    <a:pt x="1994" y="5394"/>
                    <a:pt x="1989" y="5394"/>
                    <a:pt x="1983" y="5393"/>
                  </a:cubicBezTo>
                  <a:cubicBezTo>
                    <a:pt x="1942" y="5389"/>
                    <a:pt x="1901" y="5387"/>
                    <a:pt x="1861" y="5387"/>
                  </a:cubicBezTo>
                  <a:cubicBezTo>
                    <a:pt x="840" y="5387"/>
                    <a:pt x="0" y="6772"/>
                    <a:pt x="1303" y="7179"/>
                  </a:cubicBezTo>
                  <a:cubicBezTo>
                    <a:pt x="1841" y="7347"/>
                    <a:pt x="2424" y="7421"/>
                    <a:pt x="2986" y="7512"/>
                  </a:cubicBezTo>
                  <a:cubicBezTo>
                    <a:pt x="3076" y="7527"/>
                    <a:pt x="3165" y="7543"/>
                    <a:pt x="3254" y="7559"/>
                  </a:cubicBezTo>
                  <a:cubicBezTo>
                    <a:pt x="3334" y="7573"/>
                    <a:pt x="3415" y="7589"/>
                    <a:pt x="3497" y="7605"/>
                  </a:cubicBezTo>
                  <a:cubicBezTo>
                    <a:pt x="3967" y="7701"/>
                    <a:pt x="4476" y="7823"/>
                    <a:pt x="4964" y="7823"/>
                  </a:cubicBezTo>
                  <a:cubicBezTo>
                    <a:pt x="5196" y="7823"/>
                    <a:pt x="5422" y="7796"/>
                    <a:pt x="5638" y="7725"/>
                  </a:cubicBezTo>
                  <a:cubicBezTo>
                    <a:pt x="6055" y="7589"/>
                    <a:pt x="6521" y="7217"/>
                    <a:pt x="6494" y="6729"/>
                  </a:cubicBezTo>
                  <a:cubicBezTo>
                    <a:pt x="6469" y="6257"/>
                    <a:pt x="6036" y="5918"/>
                    <a:pt x="5594" y="5918"/>
                  </a:cubicBezTo>
                  <a:cubicBezTo>
                    <a:pt x="5558" y="5918"/>
                    <a:pt x="5521" y="5920"/>
                    <a:pt x="5485" y="5925"/>
                  </a:cubicBezTo>
                  <a:cubicBezTo>
                    <a:pt x="5475" y="5926"/>
                    <a:pt x="5466" y="5927"/>
                    <a:pt x="5457" y="5927"/>
                  </a:cubicBezTo>
                  <a:cubicBezTo>
                    <a:pt x="5273" y="5927"/>
                    <a:pt x="5232" y="5670"/>
                    <a:pt x="5354" y="5559"/>
                  </a:cubicBezTo>
                  <a:cubicBezTo>
                    <a:pt x="5601" y="4669"/>
                    <a:pt x="5847" y="3779"/>
                    <a:pt x="6093" y="2888"/>
                  </a:cubicBezTo>
                  <a:cubicBezTo>
                    <a:pt x="6114" y="2809"/>
                    <a:pt x="6197" y="2732"/>
                    <a:pt x="6284" y="2732"/>
                  </a:cubicBezTo>
                  <a:cubicBezTo>
                    <a:pt x="6289" y="2732"/>
                    <a:pt x="6294" y="2732"/>
                    <a:pt x="6300" y="2733"/>
                  </a:cubicBezTo>
                  <a:cubicBezTo>
                    <a:pt x="6434" y="2746"/>
                    <a:pt x="6579" y="2759"/>
                    <a:pt x="6724" y="2759"/>
                  </a:cubicBezTo>
                  <a:cubicBezTo>
                    <a:pt x="7040" y="2759"/>
                    <a:pt x="7357" y="2699"/>
                    <a:pt x="7571" y="2458"/>
                  </a:cubicBezTo>
                  <a:cubicBezTo>
                    <a:pt x="7880" y="2108"/>
                    <a:pt x="7819" y="1540"/>
                    <a:pt x="7589" y="1170"/>
                  </a:cubicBezTo>
                  <a:cubicBezTo>
                    <a:pt x="7164" y="485"/>
                    <a:pt x="6233" y="267"/>
                    <a:pt x="5495" y="142"/>
                  </a:cubicBezTo>
                  <a:cubicBezTo>
                    <a:pt x="5073" y="71"/>
                    <a:pt x="4560" y="0"/>
                    <a:pt x="405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40"/>
          <p:cNvGrpSpPr/>
          <p:nvPr/>
        </p:nvGrpSpPr>
        <p:grpSpPr>
          <a:xfrm rot="3254912">
            <a:off x="1182209" y="3383746"/>
            <a:ext cx="835313" cy="627453"/>
            <a:chOff x="5165189" y="3719901"/>
            <a:chExt cx="835271" cy="627422"/>
          </a:xfrm>
        </p:grpSpPr>
        <p:sp>
          <p:nvSpPr>
            <p:cNvPr id="1471" name="Google Shape;1471;p40"/>
            <p:cNvSpPr/>
            <p:nvPr/>
          </p:nvSpPr>
          <p:spPr>
            <a:xfrm rot="-1058202">
              <a:off x="5216481" y="3970066"/>
              <a:ext cx="153895" cy="362462"/>
            </a:xfrm>
            <a:custGeom>
              <a:avLst/>
              <a:gdLst/>
              <a:ahLst/>
              <a:cxnLst/>
              <a:rect l="l" t="t" r="r" b="b"/>
              <a:pathLst>
                <a:path w="867" h="2042" extrusionOk="0">
                  <a:moveTo>
                    <a:pt x="572" y="1"/>
                  </a:moveTo>
                  <a:cubicBezTo>
                    <a:pt x="546" y="1"/>
                    <a:pt x="521" y="7"/>
                    <a:pt x="498" y="20"/>
                  </a:cubicBezTo>
                  <a:cubicBezTo>
                    <a:pt x="345" y="101"/>
                    <a:pt x="215" y="288"/>
                    <a:pt x="94" y="417"/>
                  </a:cubicBezTo>
                  <a:cubicBezTo>
                    <a:pt x="0" y="517"/>
                    <a:pt x="98" y="664"/>
                    <a:pt x="208" y="664"/>
                  </a:cubicBezTo>
                  <a:cubicBezTo>
                    <a:pt x="240" y="664"/>
                    <a:pt x="274" y="651"/>
                    <a:pt x="304" y="620"/>
                  </a:cubicBezTo>
                  <a:cubicBezTo>
                    <a:pt x="361" y="563"/>
                    <a:pt x="417" y="482"/>
                    <a:pt x="490" y="409"/>
                  </a:cubicBezTo>
                  <a:lnTo>
                    <a:pt x="490" y="409"/>
                  </a:lnTo>
                  <a:cubicBezTo>
                    <a:pt x="490" y="482"/>
                    <a:pt x="482" y="563"/>
                    <a:pt x="490" y="595"/>
                  </a:cubicBezTo>
                  <a:lnTo>
                    <a:pt x="515" y="1057"/>
                  </a:lnTo>
                  <a:cubicBezTo>
                    <a:pt x="531" y="1340"/>
                    <a:pt x="555" y="1615"/>
                    <a:pt x="571" y="1899"/>
                  </a:cubicBezTo>
                  <a:cubicBezTo>
                    <a:pt x="575" y="1995"/>
                    <a:pt x="649" y="2042"/>
                    <a:pt x="721" y="2042"/>
                  </a:cubicBezTo>
                  <a:cubicBezTo>
                    <a:pt x="794" y="2042"/>
                    <a:pt x="867" y="1993"/>
                    <a:pt x="863" y="1899"/>
                  </a:cubicBezTo>
                  <a:cubicBezTo>
                    <a:pt x="838" y="1510"/>
                    <a:pt x="814" y="1122"/>
                    <a:pt x="790" y="725"/>
                  </a:cubicBezTo>
                  <a:cubicBezTo>
                    <a:pt x="774" y="539"/>
                    <a:pt x="830" y="182"/>
                    <a:pt x="676" y="45"/>
                  </a:cubicBezTo>
                  <a:cubicBezTo>
                    <a:pt x="647" y="16"/>
                    <a:pt x="609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 rot="-1058202">
              <a:off x="5711232" y="3748710"/>
              <a:ext cx="243179" cy="341694"/>
            </a:xfrm>
            <a:custGeom>
              <a:avLst/>
              <a:gdLst/>
              <a:ahLst/>
              <a:cxnLst/>
              <a:rect l="l" t="t" r="r" b="b"/>
              <a:pathLst>
                <a:path w="1370" h="1925" extrusionOk="0">
                  <a:moveTo>
                    <a:pt x="575" y="0"/>
                  </a:moveTo>
                  <a:cubicBezTo>
                    <a:pt x="401" y="0"/>
                    <a:pt x="225" y="61"/>
                    <a:pt x="106" y="172"/>
                  </a:cubicBezTo>
                  <a:cubicBezTo>
                    <a:pt x="0" y="272"/>
                    <a:pt x="100" y="419"/>
                    <a:pt x="215" y="419"/>
                  </a:cubicBezTo>
                  <a:cubicBezTo>
                    <a:pt x="249" y="419"/>
                    <a:pt x="285" y="406"/>
                    <a:pt x="317" y="374"/>
                  </a:cubicBezTo>
                  <a:cubicBezTo>
                    <a:pt x="366" y="325"/>
                    <a:pt x="464" y="298"/>
                    <a:pt x="561" y="298"/>
                  </a:cubicBezTo>
                  <a:cubicBezTo>
                    <a:pt x="736" y="298"/>
                    <a:pt x="906" y="387"/>
                    <a:pt x="770" y="601"/>
                  </a:cubicBezTo>
                  <a:cubicBezTo>
                    <a:pt x="697" y="714"/>
                    <a:pt x="479" y="795"/>
                    <a:pt x="365" y="836"/>
                  </a:cubicBezTo>
                  <a:cubicBezTo>
                    <a:pt x="200" y="896"/>
                    <a:pt x="258" y="1124"/>
                    <a:pt x="409" y="1124"/>
                  </a:cubicBezTo>
                  <a:cubicBezTo>
                    <a:pt x="421" y="1124"/>
                    <a:pt x="433" y="1122"/>
                    <a:pt x="446" y="1119"/>
                  </a:cubicBezTo>
                  <a:cubicBezTo>
                    <a:pt x="475" y="1115"/>
                    <a:pt x="544" y="1110"/>
                    <a:pt x="625" y="1110"/>
                  </a:cubicBezTo>
                  <a:cubicBezTo>
                    <a:pt x="883" y="1110"/>
                    <a:pt x="1272" y="1167"/>
                    <a:pt x="964" y="1524"/>
                  </a:cubicBezTo>
                  <a:cubicBezTo>
                    <a:pt x="883" y="1619"/>
                    <a:pt x="755" y="1645"/>
                    <a:pt x="626" y="1645"/>
                  </a:cubicBezTo>
                  <a:cubicBezTo>
                    <a:pt x="511" y="1645"/>
                    <a:pt x="396" y="1625"/>
                    <a:pt x="308" y="1613"/>
                  </a:cubicBezTo>
                  <a:cubicBezTo>
                    <a:pt x="301" y="1612"/>
                    <a:pt x="293" y="1612"/>
                    <a:pt x="286" y="1612"/>
                  </a:cubicBezTo>
                  <a:cubicBezTo>
                    <a:pt x="116" y="1612"/>
                    <a:pt x="49" y="1873"/>
                    <a:pt x="236" y="1897"/>
                  </a:cubicBezTo>
                  <a:cubicBezTo>
                    <a:pt x="336" y="1913"/>
                    <a:pt x="450" y="1924"/>
                    <a:pt x="567" y="1924"/>
                  </a:cubicBezTo>
                  <a:cubicBezTo>
                    <a:pt x="921" y="1924"/>
                    <a:pt x="1294" y="1817"/>
                    <a:pt x="1337" y="1403"/>
                  </a:cubicBezTo>
                  <a:cubicBezTo>
                    <a:pt x="1369" y="1087"/>
                    <a:pt x="1175" y="925"/>
                    <a:pt x="932" y="860"/>
                  </a:cubicBezTo>
                  <a:cubicBezTo>
                    <a:pt x="1102" y="706"/>
                    <a:pt x="1215" y="512"/>
                    <a:pt x="1086" y="269"/>
                  </a:cubicBezTo>
                  <a:cubicBezTo>
                    <a:pt x="985" y="85"/>
                    <a:pt x="782" y="0"/>
                    <a:pt x="57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 rot="-1058202">
              <a:off x="5434331" y="3931896"/>
              <a:ext cx="246019" cy="215489"/>
            </a:xfrm>
            <a:custGeom>
              <a:avLst/>
              <a:gdLst/>
              <a:ahLst/>
              <a:cxnLst/>
              <a:rect l="l" t="t" r="r" b="b"/>
              <a:pathLst>
                <a:path w="1386" h="1214" extrusionOk="0">
                  <a:moveTo>
                    <a:pt x="632" y="0"/>
                  </a:moveTo>
                  <a:cubicBezTo>
                    <a:pt x="579" y="0"/>
                    <a:pt x="527" y="35"/>
                    <a:pt x="527" y="104"/>
                  </a:cubicBezTo>
                  <a:cubicBezTo>
                    <a:pt x="494" y="225"/>
                    <a:pt x="486" y="338"/>
                    <a:pt x="494" y="460"/>
                  </a:cubicBezTo>
                  <a:cubicBezTo>
                    <a:pt x="349" y="476"/>
                    <a:pt x="211" y="508"/>
                    <a:pt x="73" y="549"/>
                  </a:cubicBezTo>
                  <a:cubicBezTo>
                    <a:pt x="1" y="589"/>
                    <a:pt x="17" y="711"/>
                    <a:pt x="98" y="735"/>
                  </a:cubicBezTo>
                  <a:cubicBezTo>
                    <a:pt x="235" y="735"/>
                    <a:pt x="373" y="735"/>
                    <a:pt x="503" y="719"/>
                  </a:cubicBezTo>
                  <a:cubicBezTo>
                    <a:pt x="503" y="865"/>
                    <a:pt x="527" y="1002"/>
                    <a:pt x="584" y="1140"/>
                  </a:cubicBezTo>
                  <a:cubicBezTo>
                    <a:pt x="605" y="1190"/>
                    <a:pt x="650" y="1213"/>
                    <a:pt x="696" y="1213"/>
                  </a:cubicBezTo>
                  <a:cubicBezTo>
                    <a:pt x="754" y="1213"/>
                    <a:pt x="813" y="1176"/>
                    <a:pt x="826" y="1108"/>
                  </a:cubicBezTo>
                  <a:cubicBezTo>
                    <a:pt x="835" y="970"/>
                    <a:pt x="818" y="824"/>
                    <a:pt x="794" y="687"/>
                  </a:cubicBezTo>
                  <a:cubicBezTo>
                    <a:pt x="964" y="678"/>
                    <a:pt x="1134" y="646"/>
                    <a:pt x="1288" y="581"/>
                  </a:cubicBezTo>
                  <a:cubicBezTo>
                    <a:pt x="1385" y="549"/>
                    <a:pt x="1369" y="411"/>
                    <a:pt x="1264" y="403"/>
                  </a:cubicBezTo>
                  <a:cubicBezTo>
                    <a:pt x="1200" y="394"/>
                    <a:pt x="1135" y="389"/>
                    <a:pt x="1069" y="389"/>
                  </a:cubicBezTo>
                  <a:cubicBezTo>
                    <a:pt x="969" y="389"/>
                    <a:pt x="868" y="400"/>
                    <a:pt x="770" y="419"/>
                  </a:cubicBezTo>
                  <a:cubicBezTo>
                    <a:pt x="770" y="314"/>
                    <a:pt x="754" y="209"/>
                    <a:pt x="737" y="104"/>
                  </a:cubicBezTo>
                  <a:cubicBezTo>
                    <a:pt x="737" y="35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40"/>
          <p:cNvGrpSpPr/>
          <p:nvPr/>
        </p:nvGrpSpPr>
        <p:grpSpPr>
          <a:xfrm>
            <a:off x="6919655" y="3282063"/>
            <a:ext cx="797182" cy="536170"/>
            <a:chOff x="5620878" y="1052573"/>
            <a:chExt cx="705533" cy="474571"/>
          </a:xfrm>
        </p:grpSpPr>
        <p:sp>
          <p:nvSpPr>
            <p:cNvPr id="1475" name="Google Shape;1475;p40"/>
            <p:cNvSpPr/>
            <p:nvPr/>
          </p:nvSpPr>
          <p:spPr>
            <a:xfrm rot="636978">
              <a:off x="5642745" y="1249074"/>
              <a:ext cx="231973" cy="258918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 rot="636978">
              <a:off x="6072603" y="1071704"/>
              <a:ext cx="231845" cy="259944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 rot="636978">
              <a:off x="5883915" y="1199003"/>
              <a:ext cx="154221" cy="138055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455;p40">
            <a:extLst>
              <a:ext uri="{FF2B5EF4-FFF2-40B4-BE49-F238E27FC236}">
                <a16:creationId xmlns:a16="http://schemas.microsoft.com/office/drawing/2014/main" id="{ECF69F48-ECEA-5B09-907B-2A073FFBEEA3}"/>
              </a:ext>
            </a:extLst>
          </p:cNvPr>
          <p:cNvSpPr/>
          <p:nvPr/>
        </p:nvSpPr>
        <p:spPr>
          <a:xfrm>
            <a:off x="2810057" y="3700331"/>
            <a:ext cx="593400" cy="593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463;p40">
            <a:extLst>
              <a:ext uri="{FF2B5EF4-FFF2-40B4-BE49-F238E27FC236}">
                <a16:creationId xmlns:a16="http://schemas.microsoft.com/office/drawing/2014/main" id="{648A4116-FBDF-34F8-CC23-CDBC2DCCFB66}"/>
              </a:ext>
            </a:extLst>
          </p:cNvPr>
          <p:cNvSpPr txBox="1">
            <a:spLocks/>
          </p:cNvSpPr>
          <p:nvPr/>
        </p:nvSpPr>
        <p:spPr>
          <a:xfrm>
            <a:off x="3458957" y="3723249"/>
            <a:ext cx="266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0" name="Google Shape;1464;p40">
            <a:extLst>
              <a:ext uri="{FF2B5EF4-FFF2-40B4-BE49-F238E27FC236}">
                <a16:creationId xmlns:a16="http://schemas.microsoft.com/office/drawing/2014/main" id="{AB326BDD-4C9E-24D5-6CED-B177E53F081D}"/>
              </a:ext>
            </a:extLst>
          </p:cNvPr>
          <p:cNvSpPr txBox="1">
            <a:spLocks/>
          </p:cNvSpPr>
          <p:nvPr/>
        </p:nvSpPr>
        <p:spPr>
          <a:xfrm>
            <a:off x="2782307" y="3773679"/>
            <a:ext cx="6489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383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B477D-D37A-6BC9-E147-8A5570BB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A85E5A-5FC6-61FD-2CD6-E0290AE55E8E}"/>
              </a:ext>
            </a:extLst>
          </p:cNvPr>
          <p:cNvSpPr txBox="1"/>
          <p:nvPr/>
        </p:nvSpPr>
        <p:spPr>
          <a:xfrm>
            <a:off x="1332000" y="1748179"/>
            <a:ext cx="64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學生學習歷程檔案建置，旨在紀錄學生高中三年學習過程，從中瞭解學生對於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探究能力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技能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態度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的成長與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自主學習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溝通互動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社會參與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的實踐，建置內容並非要特別艱深及具備標準答案，而是協助學生能盡量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落實核心素養的願景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個人特質的學習表現</a:t>
            </a:r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2156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7436A-56F0-A2DB-625E-A3B81AF3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升學管道的改變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74028-DFAC-D10C-AD69-879D103C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2" y="1394572"/>
            <a:ext cx="5356070" cy="32499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9DCDA6-7B9B-5058-196F-FCC80F4F333A}"/>
              </a:ext>
            </a:extLst>
          </p:cNvPr>
          <p:cNvSpPr txBox="1"/>
          <p:nvPr/>
        </p:nvSpPr>
        <p:spPr>
          <a:xfrm>
            <a:off x="6132341" y="2013265"/>
            <a:ext cx="270900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1">
                  <a:lumMod val="25000"/>
                </a:schemeClr>
              </a:buClr>
              <a:buSzPts val="1100"/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調整為五科選考非必考，且不使用五科總級分篩選，至多使用四科。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bg1">
                  <a:lumMod val="25000"/>
                </a:schemeClr>
              </a:buClr>
              <a:buSzPts val="1100"/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上調整繁星與申請時程</a:t>
            </a:r>
            <a:r>
              <a:rPr lang="en-US" altLang="zh-TW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(</a:t>
            </a: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時程延後、集中辦理</a:t>
            </a:r>
            <a:r>
              <a:rPr lang="en-US" altLang="zh-TW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)</a:t>
            </a: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，將集中並延至高三課程完全結束後，確保高三學習的完整性。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10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25A09-8604-017A-A6F4-3BC3652F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升學管道的改變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8D7B895C-358A-BDDE-E02F-266C448A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3" y="1327975"/>
            <a:ext cx="5131313" cy="3277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AF50436-148E-0B82-3CF1-4BC09180630F}"/>
              </a:ext>
            </a:extLst>
          </p:cNvPr>
          <p:cNvSpPr txBox="1"/>
          <p:nvPr/>
        </p:nvSpPr>
        <p:spPr>
          <a:xfrm>
            <a:off x="5611366" y="1402080"/>
            <a:ext cx="32300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Medium"/>
                <a:sym typeface="Barlow Medium"/>
              </a:rPr>
              <a:t>調整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自</a:t>
            </a:r>
            <a:r>
              <a:rPr lang="en-US" altLang="zh-TW" sz="1400" b="1" spc="-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108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學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年度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起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科技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校</a:t>
            </a:r>
            <a:r>
              <a:rPr lang="zh-TW" altLang="en-US" sz="1400" b="1" spc="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院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繁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星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計畫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分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發錄取</a:t>
            </a:r>
            <a:r>
              <a:rPr lang="zh-TW" altLang="en-US" sz="1400" b="1" spc="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生，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無</a:t>
            </a:r>
            <a:r>
              <a:rPr lang="zh-TW" altLang="en-US" sz="1400" b="1" spc="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論放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棄</a:t>
            </a:r>
            <a:r>
              <a:rPr lang="zh-TW" altLang="en-US" sz="1400" b="1" spc="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與否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，</a:t>
            </a:r>
            <a:r>
              <a:rPr lang="zh-TW" altLang="en-US" sz="1400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一律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不</a:t>
            </a:r>
            <a:r>
              <a:rPr lang="zh-TW" altLang="en-US" sz="1400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得報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名</a:t>
            </a:r>
            <a:r>
              <a:rPr lang="zh-TW" altLang="en-US" sz="1400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當學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年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度四技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二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專甄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選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入學</a:t>
            </a:r>
            <a:r>
              <a:rPr lang="zh-TW" altLang="en-US" sz="1400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招</a:t>
            </a:r>
            <a:r>
              <a:rPr lang="zh-TW" altLang="en-US" sz="1400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生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；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各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高職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學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校至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多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可 推薦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人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數由</a:t>
            </a:r>
            <a:r>
              <a:rPr lang="zh-TW" altLang="en-US" sz="1400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原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本</a:t>
            </a:r>
            <a:r>
              <a:rPr lang="en-US" altLang="zh-TW" sz="1400" b="1" spc="-1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12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名改</a:t>
            </a:r>
            <a:r>
              <a:rPr lang="zh-TW" altLang="en-US" sz="1400" b="1" spc="-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為</a:t>
            </a:r>
            <a:r>
              <a:rPr lang="en-US" altLang="zh-TW" sz="1400" b="1" spc="-1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15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/>
              </a:rPr>
              <a:t>名。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四技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專甄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入學</a:t>
            </a:r>
            <a:r>
              <a:rPr lang="zh-TW" altLang="en-US" b="1" spc="-1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</a:t>
            </a:r>
            <a:r>
              <a:rPr lang="zh-TW" altLang="en-US" b="1" spc="-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填志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個志</a:t>
            </a:r>
            <a:r>
              <a:rPr lang="zh-TW" altLang="en-US" b="1" spc="-1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</a:t>
            </a:r>
            <a:r>
              <a:rPr lang="zh-TW" altLang="en-US" b="1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spc="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四技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專日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部聯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登記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發入</a:t>
            </a:r>
            <a:r>
              <a:rPr lang="zh-TW" altLang="en-US" b="1" spc="-15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</a:t>
            </a:r>
            <a:r>
              <a:rPr lang="zh-TW" altLang="en-US" b="1" spc="1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採各 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科彈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制，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文、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文及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學之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同科目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重為</a:t>
            </a:r>
            <a:r>
              <a:rPr lang="en-US" altLang="zh-TW" b="1" spc="-1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b="1" spc="-1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倍之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，專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業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科目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</a:t>
            </a:r>
            <a:r>
              <a:rPr lang="zh-TW" altLang="en-US" b="1" spc="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zh-TW" altLang="en-US" b="1" spc="-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b="1" spc="-1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spc="-15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 Medium"/>
              <a:sym typeface="Barlow Medium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79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DBE7F-32A9-9058-4BFE-57C9322A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高中與高職學習歷程比重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DD36DF-83E8-41D0-82D8-0AB51CD44ACC}"/>
              </a:ext>
            </a:extLst>
          </p:cNvPr>
          <p:cNvSpPr txBox="1"/>
          <p:nvPr/>
        </p:nvSpPr>
        <p:spPr>
          <a:xfrm>
            <a:off x="1114380" y="1289875"/>
            <a:ext cx="691524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升學大學</a:t>
            </a:r>
          </a:p>
          <a:p>
            <a:pPr algn="l"/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申請入學採計項目為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學測成績 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(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占比最多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50%)+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綜合學習表現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P(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占比至少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50%)</a:t>
            </a: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，綜合學習表現</a:t>
            </a:r>
            <a:r>
              <a:rPr lang="en-US" altLang="zh-TW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 </a:t>
            </a: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涵蓋資料審查以及招生單位自辦甄試項目，學習歷程檔案為綜合學習表現</a:t>
            </a:r>
            <a:r>
              <a:rPr lang="en-US" altLang="zh-TW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參採資料之一。</a:t>
            </a:r>
          </a:p>
          <a:p>
            <a:pPr algn="l"/>
            <a:endParaRPr lang="en-US" altLang="zh-TW" sz="1000" b="0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升學四技二專小知識</a:t>
            </a:r>
          </a:p>
          <a:p>
            <a:pPr algn="l"/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技專校院甄選入學第二階段包含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統測成績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占比至多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，不可為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0)</a:t>
            </a: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及指定項目甄試成績，其中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「學習歷程資料審查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備審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」及「專題實作及實習科目學習成果」</a:t>
            </a:r>
            <a:r>
              <a:rPr lang="zh-TW" altLang="en-US" sz="20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此兩項合計占總成績比率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不低於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50410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BA97F-9788-3A26-F9A4-5AF4FB45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學習歷程檔案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549167-29B4-A84D-2D61-C2310DD7C4BE}"/>
              </a:ext>
            </a:extLst>
          </p:cNvPr>
          <p:cNvSpPr txBox="1"/>
          <p:nvPr/>
        </p:nvSpPr>
        <p:spPr>
          <a:xfrm>
            <a:off x="2222127" y="1651233"/>
            <a:ext cx="469974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星座查詢</a:t>
            </a:r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000" b="1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茶具及泡茶方式</a:t>
            </a:r>
            <a:endParaRPr lang="en-US" altLang="zh-TW" sz="3000" b="1" i="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000" b="1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壽司品種介紹</a:t>
            </a:r>
            <a:endParaRPr lang="zh-TW" altLang="en-US" sz="3000" b="1" dirty="0">
              <a:solidFill>
                <a:schemeClr val="bg2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894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65"/>
          <p:cNvSpPr/>
          <p:nvPr/>
        </p:nvSpPr>
        <p:spPr>
          <a:xfrm>
            <a:off x="6605950" y="1676075"/>
            <a:ext cx="1232100" cy="1232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65"/>
          <p:cNvSpPr txBox="1">
            <a:spLocks noGrp="1"/>
          </p:cNvSpPr>
          <p:nvPr>
            <p:ph type="title"/>
          </p:nvPr>
        </p:nvSpPr>
        <p:spPr>
          <a:xfrm>
            <a:off x="3386075" y="3180540"/>
            <a:ext cx="4580700" cy="5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訪談內容</a:t>
            </a:r>
          </a:p>
        </p:txBody>
      </p:sp>
      <p:sp>
        <p:nvSpPr>
          <p:cNvPr id="2297" name="Google Shape;2297;p65"/>
          <p:cNvSpPr txBox="1">
            <a:spLocks noGrp="1"/>
          </p:cNvSpPr>
          <p:nvPr>
            <p:ph type="title" idx="2"/>
          </p:nvPr>
        </p:nvSpPr>
        <p:spPr>
          <a:xfrm>
            <a:off x="6693062" y="1871225"/>
            <a:ext cx="103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299" name="Google Shape;2299;p65"/>
          <p:cNvGrpSpPr/>
          <p:nvPr/>
        </p:nvGrpSpPr>
        <p:grpSpPr>
          <a:xfrm rot="6094641">
            <a:off x="1314422" y="3221341"/>
            <a:ext cx="834814" cy="1295885"/>
            <a:chOff x="1808738" y="1647900"/>
            <a:chExt cx="834775" cy="1295825"/>
          </a:xfrm>
        </p:grpSpPr>
        <p:sp>
          <p:nvSpPr>
            <p:cNvPr id="2300" name="Google Shape;2300;p65"/>
            <p:cNvSpPr/>
            <p:nvPr/>
          </p:nvSpPr>
          <p:spPr>
            <a:xfrm>
              <a:off x="1808738" y="1647900"/>
              <a:ext cx="834775" cy="1295825"/>
            </a:xfrm>
            <a:custGeom>
              <a:avLst/>
              <a:gdLst/>
              <a:ahLst/>
              <a:cxnLst/>
              <a:rect l="l" t="t" r="r" b="b"/>
              <a:pathLst>
                <a:path w="33391" h="51833" extrusionOk="0">
                  <a:moveTo>
                    <a:pt x="27682" y="3288"/>
                  </a:moveTo>
                  <a:cubicBezTo>
                    <a:pt x="27729" y="3288"/>
                    <a:pt x="27775" y="3290"/>
                    <a:pt x="27822" y="3296"/>
                  </a:cubicBezTo>
                  <a:cubicBezTo>
                    <a:pt x="27828" y="3295"/>
                    <a:pt x="27835" y="3295"/>
                    <a:pt x="27841" y="3295"/>
                  </a:cubicBezTo>
                  <a:cubicBezTo>
                    <a:pt x="28025" y="3295"/>
                    <a:pt x="28206" y="3341"/>
                    <a:pt x="28367" y="3431"/>
                  </a:cubicBezTo>
                  <a:cubicBezTo>
                    <a:pt x="28435" y="3464"/>
                    <a:pt x="28498" y="3503"/>
                    <a:pt x="28559" y="3547"/>
                  </a:cubicBezTo>
                  <a:cubicBezTo>
                    <a:pt x="28802" y="3724"/>
                    <a:pt x="28975" y="3972"/>
                    <a:pt x="29082" y="4257"/>
                  </a:cubicBezTo>
                  <a:cubicBezTo>
                    <a:pt x="29161" y="4490"/>
                    <a:pt x="29176" y="4742"/>
                    <a:pt x="29128" y="4983"/>
                  </a:cubicBezTo>
                  <a:cubicBezTo>
                    <a:pt x="29086" y="5104"/>
                    <a:pt x="29047" y="5224"/>
                    <a:pt x="29004" y="5345"/>
                  </a:cubicBezTo>
                  <a:cubicBezTo>
                    <a:pt x="28926" y="5520"/>
                    <a:pt x="28804" y="5670"/>
                    <a:pt x="28649" y="5782"/>
                  </a:cubicBezTo>
                  <a:cubicBezTo>
                    <a:pt x="28373" y="6003"/>
                    <a:pt x="28033" y="6119"/>
                    <a:pt x="27688" y="6119"/>
                  </a:cubicBezTo>
                  <a:cubicBezTo>
                    <a:pt x="27552" y="6119"/>
                    <a:pt x="27414" y="6101"/>
                    <a:pt x="27279" y="6064"/>
                  </a:cubicBezTo>
                  <a:cubicBezTo>
                    <a:pt x="27213" y="6043"/>
                    <a:pt x="27150" y="6015"/>
                    <a:pt x="27089" y="5982"/>
                  </a:cubicBezTo>
                  <a:cubicBezTo>
                    <a:pt x="26744" y="5809"/>
                    <a:pt x="26510" y="5512"/>
                    <a:pt x="26375" y="5156"/>
                  </a:cubicBezTo>
                  <a:cubicBezTo>
                    <a:pt x="26297" y="4922"/>
                    <a:pt x="26280" y="4672"/>
                    <a:pt x="26329" y="4431"/>
                  </a:cubicBezTo>
                  <a:cubicBezTo>
                    <a:pt x="26372" y="4308"/>
                    <a:pt x="26411" y="4189"/>
                    <a:pt x="26453" y="4069"/>
                  </a:cubicBezTo>
                  <a:cubicBezTo>
                    <a:pt x="26532" y="3894"/>
                    <a:pt x="26654" y="3742"/>
                    <a:pt x="26809" y="3632"/>
                  </a:cubicBezTo>
                  <a:cubicBezTo>
                    <a:pt x="27048" y="3411"/>
                    <a:pt x="27360" y="3288"/>
                    <a:pt x="27682" y="3288"/>
                  </a:cubicBezTo>
                  <a:close/>
                  <a:moveTo>
                    <a:pt x="23559" y="0"/>
                  </a:moveTo>
                  <a:lnTo>
                    <a:pt x="21427" y="4281"/>
                  </a:lnTo>
                  <a:lnTo>
                    <a:pt x="21083" y="4975"/>
                  </a:lnTo>
                  <a:lnTo>
                    <a:pt x="20279" y="6589"/>
                  </a:lnTo>
                  <a:lnTo>
                    <a:pt x="19916" y="7318"/>
                  </a:lnTo>
                  <a:lnTo>
                    <a:pt x="19228" y="8698"/>
                  </a:lnTo>
                  <a:lnTo>
                    <a:pt x="18942" y="9272"/>
                  </a:lnTo>
                  <a:lnTo>
                    <a:pt x="18193" y="10778"/>
                  </a:lnTo>
                  <a:lnTo>
                    <a:pt x="17895" y="11375"/>
                  </a:lnTo>
                  <a:lnTo>
                    <a:pt x="16804" y="13567"/>
                  </a:lnTo>
                  <a:lnTo>
                    <a:pt x="16507" y="14165"/>
                  </a:lnTo>
                  <a:lnTo>
                    <a:pt x="15450" y="16289"/>
                  </a:lnTo>
                  <a:lnTo>
                    <a:pt x="15086" y="17022"/>
                  </a:lnTo>
                  <a:lnTo>
                    <a:pt x="14398" y="18400"/>
                  </a:lnTo>
                  <a:lnTo>
                    <a:pt x="14111" y="18979"/>
                  </a:lnTo>
                  <a:lnTo>
                    <a:pt x="13363" y="20480"/>
                  </a:lnTo>
                  <a:lnTo>
                    <a:pt x="13065" y="21078"/>
                  </a:lnTo>
                  <a:lnTo>
                    <a:pt x="11976" y="23269"/>
                  </a:lnTo>
                  <a:lnTo>
                    <a:pt x="11679" y="23867"/>
                  </a:lnTo>
                  <a:lnTo>
                    <a:pt x="10620" y="25993"/>
                  </a:lnTo>
                  <a:lnTo>
                    <a:pt x="10255" y="26727"/>
                  </a:lnTo>
                  <a:lnTo>
                    <a:pt x="9570" y="28102"/>
                  </a:lnTo>
                  <a:lnTo>
                    <a:pt x="9281" y="28685"/>
                  </a:lnTo>
                  <a:lnTo>
                    <a:pt x="8535" y="30182"/>
                  </a:lnTo>
                  <a:lnTo>
                    <a:pt x="8236" y="30782"/>
                  </a:lnTo>
                  <a:lnTo>
                    <a:pt x="7146" y="32971"/>
                  </a:lnTo>
                  <a:lnTo>
                    <a:pt x="6849" y="33571"/>
                  </a:lnTo>
                  <a:lnTo>
                    <a:pt x="5790" y="35695"/>
                  </a:lnTo>
                  <a:lnTo>
                    <a:pt x="5425" y="36429"/>
                  </a:lnTo>
                  <a:lnTo>
                    <a:pt x="4742" y="37802"/>
                  </a:lnTo>
                  <a:lnTo>
                    <a:pt x="4449" y="38388"/>
                  </a:lnTo>
                  <a:lnTo>
                    <a:pt x="3707" y="39882"/>
                  </a:lnTo>
                  <a:lnTo>
                    <a:pt x="3406" y="40486"/>
                  </a:lnTo>
                  <a:lnTo>
                    <a:pt x="2318" y="42673"/>
                  </a:lnTo>
                  <a:lnTo>
                    <a:pt x="2019" y="43273"/>
                  </a:lnTo>
                  <a:lnTo>
                    <a:pt x="0" y="47327"/>
                  </a:lnTo>
                  <a:cubicBezTo>
                    <a:pt x="2051" y="48442"/>
                    <a:pt x="4052" y="49375"/>
                    <a:pt x="5727" y="50096"/>
                  </a:cubicBezTo>
                  <a:cubicBezTo>
                    <a:pt x="8334" y="51217"/>
                    <a:pt x="10156" y="51833"/>
                    <a:pt x="10156" y="51833"/>
                  </a:cubicBezTo>
                  <a:cubicBezTo>
                    <a:pt x="17457" y="38069"/>
                    <a:pt x="33391" y="5347"/>
                    <a:pt x="33391" y="5347"/>
                  </a:cubicBezTo>
                  <a:cubicBezTo>
                    <a:pt x="32075" y="4137"/>
                    <a:pt x="30563" y="3146"/>
                    <a:pt x="29122" y="2357"/>
                  </a:cubicBezTo>
                  <a:cubicBezTo>
                    <a:pt x="26187" y="751"/>
                    <a:pt x="23559" y="0"/>
                    <a:pt x="2355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2321438" y="1783625"/>
              <a:ext cx="115025" cy="54700"/>
            </a:xfrm>
            <a:custGeom>
              <a:avLst/>
              <a:gdLst/>
              <a:ahLst/>
              <a:cxnLst/>
              <a:rect l="l" t="t" r="r" b="b"/>
              <a:pathLst>
                <a:path w="4601" h="2188" extrusionOk="0">
                  <a:moveTo>
                    <a:pt x="344" y="1"/>
                  </a:moveTo>
                  <a:lnTo>
                    <a:pt x="1" y="693"/>
                  </a:lnTo>
                  <a:cubicBezTo>
                    <a:pt x="424" y="900"/>
                    <a:pt x="864" y="1075"/>
                    <a:pt x="1264" y="1245"/>
                  </a:cubicBezTo>
                  <a:cubicBezTo>
                    <a:pt x="2151" y="1621"/>
                    <a:pt x="3058" y="1981"/>
                    <a:pt x="4005" y="2180"/>
                  </a:cubicBezTo>
                  <a:cubicBezTo>
                    <a:pt x="4030" y="2185"/>
                    <a:pt x="4055" y="2187"/>
                    <a:pt x="4078" y="2187"/>
                  </a:cubicBezTo>
                  <a:cubicBezTo>
                    <a:pt x="4425" y="2187"/>
                    <a:pt x="4600" y="1649"/>
                    <a:pt x="4238" y="1493"/>
                  </a:cubicBezTo>
                  <a:cubicBezTo>
                    <a:pt x="3342" y="1106"/>
                    <a:pt x="2407" y="815"/>
                    <a:pt x="1495" y="473"/>
                  </a:cubicBezTo>
                  <a:cubicBezTo>
                    <a:pt x="1121" y="332"/>
                    <a:pt x="735" y="159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2292263" y="1841300"/>
              <a:ext cx="56675" cy="29925"/>
            </a:xfrm>
            <a:custGeom>
              <a:avLst/>
              <a:gdLst/>
              <a:ahLst/>
              <a:cxnLst/>
              <a:rect l="l" t="t" r="r" b="b"/>
              <a:pathLst>
                <a:path w="2267" h="1197" extrusionOk="0">
                  <a:moveTo>
                    <a:pt x="364" y="0"/>
                  </a:moveTo>
                  <a:lnTo>
                    <a:pt x="0" y="729"/>
                  </a:lnTo>
                  <a:cubicBezTo>
                    <a:pt x="525" y="984"/>
                    <a:pt x="1134" y="1139"/>
                    <a:pt x="1649" y="1193"/>
                  </a:cubicBezTo>
                  <a:cubicBezTo>
                    <a:pt x="1668" y="1195"/>
                    <a:pt x="1686" y="1196"/>
                    <a:pt x="1703" y="1196"/>
                  </a:cubicBezTo>
                  <a:cubicBezTo>
                    <a:pt x="2158" y="1196"/>
                    <a:pt x="2266" y="566"/>
                    <a:pt x="1798" y="428"/>
                  </a:cubicBezTo>
                  <a:cubicBezTo>
                    <a:pt x="1385" y="306"/>
                    <a:pt x="962" y="218"/>
                    <a:pt x="554" y="73"/>
                  </a:cubicBezTo>
                  <a:cubicBezTo>
                    <a:pt x="492" y="49"/>
                    <a:pt x="427" y="26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2267913" y="1894050"/>
              <a:ext cx="44625" cy="25700"/>
            </a:xfrm>
            <a:custGeom>
              <a:avLst/>
              <a:gdLst/>
              <a:ahLst/>
              <a:cxnLst/>
              <a:rect l="l" t="t" r="r" b="b"/>
              <a:pathLst>
                <a:path w="1785" h="1028" extrusionOk="0">
                  <a:moveTo>
                    <a:pt x="286" y="1"/>
                  </a:moveTo>
                  <a:lnTo>
                    <a:pt x="1" y="577"/>
                  </a:lnTo>
                  <a:cubicBezTo>
                    <a:pt x="70" y="614"/>
                    <a:pt x="140" y="650"/>
                    <a:pt x="213" y="682"/>
                  </a:cubicBezTo>
                  <a:cubicBezTo>
                    <a:pt x="542" y="836"/>
                    <a:pt x="909" y="1028"/>
                    <a:pt x="1277" y="1028"/>
                  </a:cubicBezTo>
                  <a:cubicBezTo>
                    <a:pt x="1312" y="1028"/>
                    <a:pt x="1347" y="1026"/>
                    <a:pt x="1382" y="1022"/>
                  </a:cubicBezTo>
                  <a:cubicBezTo>
                    <a:pt x="1627" y="998"/>
                    <a:pt x="1785" y="662"/>
                    <a:pt x="1567" y="494"/>
                  </a:cubicBezTo>
                  <a:cubicBezTo>
                    <a:pt x="1280" y="269"/>
                    <a:pt x="935" y="215"/>
                    <a:pt x="594" y="104"/>
                  </a:cubicBezTo>
                  <a:cubicBezTo>
                    <a:pt x="492" y="70"/>
                    <a:pt x="390" y="36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2241788" y="1946100"/>
              <a:ext cx="46275" cy="29800"/>
            </a:xfrm>
            <a:custGeom>
              <a:avLst/>
              <a:gdLst/>
              <a:ahLst/>
              <a:cxnLst/>
              <a:rect l="l" t="t" r="r" b="b"/>
              <a:pathLst>
                <a:path w="1851" h="1192" extrusionOk="0">
                  <a:moveTo>
                    <a:pt x="298" y="1"/>
                  </a:moveTo>
                  <a:lnTo>
                    <a:pt x="0" y="595"/>
                  </a:lnTo>
                  <a:cubicBezTo>
                    <a:pt x="92" y="636"/>
                    <a:pt x="186" y="679"/>
                    <a:pt x="276" y="721"/>
                  </a:cubicBezTo>
                  <a:cubicBezTo>
                    <a:pt x="638" y="889"/>
                    <a:pt x="993" y="1117"/>
                    <a:pt x="1387" y="1187"/>
                  </a:cubicBezTo>
                  <a:cubicBezTo>
                    <a:pt x="1407" y="1190"/>
                    <a:pt x="1426" y="1192"/>
                    <a:pt x="1444" y="1192"/>
                  </a:cubicBezTo>
                  <a:cubicBezTo>
                    <a:pt x="1708" y="1192"/>
                    <a:pt x="1851" y="857"/>
                    <a:pt x="1651" y="662"/>
                  </a:cubicBezTo>
                  <a:cubicBezTo>
                    <a:pt x="1321" y="342"/>
                    <a:pt x="835" y="191"/>
                    <a:pt x="410" y="40"/>
                  </a:cubicBezTo>
                  <a:cubicBezTo>
                    <a:pt x="373" y="24"/>
                    <a:pt x="335" y="12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2207038" y="2015775"/>
              <a:ext cx="89750" cy="44800"/>
            </a:xfrm>
            <a:custGeom>
              <a:avLst/>
              <a:gdLst/>
              <a:ahLst/>
              <a:cxnLst/>
              <a:rect l="l" t="t" r="r" b="b"/>
              <a:pathLst>
                <a:path w="3590" h="1792" extrusionOk="0">
                  <a:moveTo>
                    <a:pt x="298" y="1"/>
                  </a:moveTo>
                  <a:lnTo>
                    <a:pt x="0" y="599"/>
                  </a:lnTo>
                  <a:cubicBezTo>
                    <a:pt x="288" y="716"/>
                    <a:pt x="582" y="823"/>
                    <a:pt x="857" y="937"/>
                  </a:cubicBezTo>
                  <a:cubicBezTo>
                    <a:pt x="1572" y="1228"/>
                    <a:pt x="2284" y="1530"/>
                    <a:pt x="3017" y="1775"/>
                  </a:cubicBezTo>
                  <a:cubicBezTo>
                    <a:pt x="3052" y="1786"/>
                    <a:pt x="3085" y="1792"/>
                    <a:pt x="3117" y="1792"/>
                  </a:cubicBezTo>
                  <a:cubicBezTo>
                    <a:pt x="3439" y="1792"/>
                    <a:pt x="3590" y="1242"/>
                    <a:pt x="3250" y="1095"/>
                  </a:cubicBezTo>
                  <a:cubicBezTo>
                    <a:pt x="2485" y="764"/>
                    <a:pt x="1688" y="504"/>
                    <a:pt x="906" y="223"/>
                  </a:cubicBezTo>
                  <a:cubicBezTo>
                    <a:pt x="706" y="152"/>
                    <a:pt x="502" y="74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2171513" y="2083875"/>
              <a:ext cx="56075" cy="29675"/>
            </a:xfrm>
            <a:custGeom>
              <a:avLst/>
              <a:gdLst/>
              <a:ahLst/>
              <a:cxnLst/>
              <a:rect l="l" t="t" r="r" b="b"/>
              <a:pathLst>
                <a:path w="2243" h="1187" extrusionOk="0">
                  <a:moveTo>
                    <a:pt x="364" y="1"/>
                  </a:moveTo>
                  <a:lnTo>
                    <a:pt x="1" y="733"/>
                  </a:lnTo>
                  <a:cubicBezTo>
                    <a:pt x="521" y="978"/>
                    <a:pt x="1117" y="1131"/>
                    <a:pt x="1625" y="1184"/>
                  </a:cubicBezTo>
                  <a:cubicBezTo>
                    <a:pt x="1644" y="1186"/>
                    <a:pt x="1662" y="1186"/>
                    <a:pt x="1680" y="1186"/>
                  </a:cubicBezTo>
                  <a:cubicBezTo>
                    <a:pt x="2133" y="1186"/>
                    <a:pt x="2243" y="556"/>
                    <a:pt x="1775" y="419"/>
                  </a:cubicBezTo>
                  <a:cubicBezTo>
                    <a:pt x="1362" y="298"/>
                    <a:pt x="939" y="210"/>
                    <a:pt x="531" y="64"/>
                  </a:cubicBezTo>
                  <a:cubicBezTo>
                    <a:pt x="475" y="43"/>
                    <a:pt x="420" y="2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2147138" y="2136650"/>
              <a:ext cx="44025" cy="25450"/>
            </a:xfrm>
            <a:custGeom>
              <a:avLst/>
              <a:gdLst/>
              <a:ahLst/>
              <a:cxnLst/>
              <a:rect l="l" t="t" r="r" b="b"/>
              <a:pathLst>
                <a:path w="1761" h="1018" extrusionOk="0">
                  <a:moveTo>
                    <a:pt x="287" y="0"/>
                  </a:moveTo>
                  <a:lnTo>
                    <a:pt x="0" y="578"/>
                  </a:lnTo>
                  <a:cubicBezTo>
                    <a:pt x="61" y="612"/>
                    <a:pt x="126" y="641"/>
                    <a:pt x="189" y="672"/>
                  </a:cubicBezTo>
                  <a:cubicBezTo>
                    <a:pt x="519" y="825"/>
                    <a:pt x="885" y="1017"/>
                    <a:pt x="1253" y="1017"/>
                  </a:cubicBezTo>
                  <a:cubicBezTo>
                    <a:pt x="1288" y="1017"/>
                    <a:pt x="1323" y="1015"/>
                    <a:pt x="1358" y="1012"/>
                  </a:cubicBezTo>
                  <a:cubicBezTo>
                    <a:pt x="1603" y="988"/>
                    <a:pt x="1761" y="651"/>
                    <a:pt x="1545" y="483"/>
                  </a:cubicBezTo>
                  <a:cubicBezTo>
                    <a:pt x="1258" y="259"/>
                    <a:pt x="913" y="204"/>
                    <a:pt x="571" y="94"/>
                  </a:cubicBezTo>
                  <a:cubicBezTo>
                    <a:pt x="476" y="65"/>
                    <a:pt x="381" y="33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2121038" y="2188600"/>
              <a:ext cx="45700" cy="29650"/>
            </a:xfrm>
            <a:custGeom>
              <a:avLst/>
              <a:gdLst/>
              <a:ahLst/>
              <a:cxnLst/>
              <a:rect l="l" t="t" r="r" b="b"/>
              <a:pathLst>
                <a:path w="1828" h="1186" extrusionOk="0">
                  <a:moveTo>
                    <a:pt x="298" y="1"/>
                  </a:moveTo>
                  <a:lnTo>
                    <a:pt x="1" y="601"/>
                  </a:lnTo>
                  <a:cubicBezTo>
                    <a:pt x="86" y="638"/>
                    <a:pt x="169" y="676"/>
                    <a:pt x="252" y="715"/>
                  </a:cubicBezTo>
                  <a:cubicBezTo>
                    <a:pt x="614" y="883"/>
                    <a:pt x="968" y="1111"/>
                    <a:pt x="1364" y="1180"/>
                  </a:cubicBezTo>
                  <a:cubicBezTo>
                    <a:pt x="1383" y="1184"/>
                    <a:pt x="1402" y="1185"/>
                    <a:pt x="1421" y="1185"/>
                  </a:cubicBezTo>
                  <a:cubicBezTo>
                    <a:pt x="1683" y="1185"/>
                    <a:pt x="1827" y="852"/>
                    <a:pt x="1627" y="655"/>
                  </a:cubicBezTo>
                  <a:cubicBezTo>
                    <a:pt x="1297" y="336"/>
                    <a:pt x="811" y="184"/>
                    <a:pt x="386" y="33"/>
                  </a:cubicBezTo>
                  <a:cubicBezTo>
                    <a:pt x="356" y="23"/>
                    <a:pt x="329" y="1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2086288" y="2258375"/>
              <a:ext cx="89125" cy="44550"/>
            </a:xfrm>
            <a:custGeom>
              <a:avLst/>
              <a:gdLst/>
              <a:ahLst/>
              <a:cxnLst/>
              <a:rect l="l" t="t" r="r" b="b"/>
              <a:pathLst>
                <a:path w="3565" h="1782" extrusionOk="0">
                  <a:moveTo>
                    <a:pt x="298" y="0"/>
                  </a:moveTo>
                  <a:lnTo>
                    <a:pt x="1" y="598"/>
                  </a:lnTo>
                  <a:cubicBezTo>
                    <a:pt x="281" y="714"/>
                    <a:pt x="563" y="816"/>
                    <a:pt x="833" y="926"/>
                  </a:cubicBezTo>
                  <a:cubicBezTo>
                    <a:pt x="1547" y="1217"/>
                    <a:pt x="2261" y="1520"/>
                    <a:pt x="2992" y="1764"/>
                  </a:cubicBezTo>
                  <a:cubicBezTo>
                    <a:pt x="3026" y="1776"/>
                    <a:pt x="3060" y="1781"/>
                    <a:pt x="3091" y="1781"/>
                  </a:cubicBezTo>
                  <a:cubicBezTo>
                    <a:pt x="3414" y="1781"/>
                    <a:pt x="3565" y="1231"/>
                    <a:pt x="3226" y="1085"/>
                  </a:cubicBezTo>
                  <a:cubicBezTo>
                    <a:pt x="2461" y="753"/>
                    <a:pt x="1664" y="493"/>
                    <a:pt x="881" y="213"/>
                  </a:cubicBezTo>
                  <a:cubicBezTo>
                    <a:pt x="689" y="145"/>
                    <a:pt x="495" y="7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2050688" y="2326475"/>
              <a:ext cx="55525" cy="29400"/>
            </a:xfrm>
            <a:custGeom>
              <a:avLst/>
              <a:gdLst/>
              <a:ahLst/>
              <a:cxnLst/>
              <a:rect l="l" t="t" r="r" b="b"/>
              <a:pathLst>
                <a:path w="2221" h="1176" extrusionOk="0">
                  <a:moveTo>
                    <a:pt x="366" y="0"/>
                  </a:moveTo>
                  <a:lnTo>
                    <a:pt x="0" y="733"/>
                  </a:lnTo>
                  <a:cubicBezTo>
                    <a:pt x="515" y="974"/>
                    <a:pt x="1103" y="1120"/>
                    <a:pt x="1603" y="1173"/>
                  </a:cubicBezTo>
                  <a:cubicBezTo>
                    <a:pt x="1622" y="1175"/>
                    <a:pt x="1640" y="1176"/>
                    <a:pt x="1657" y="1176"/>
                  </a:cubicBezTo>
                  <a:cubicBezTo>
                    <a:pt x="2110" y="1176"/>
                    <a:pt x="2220" y="546"/>
                    <a:pt x="1753" y="408"/>
                  </a:cubicBezTo>
                  <a:cubicBezTo>
                    <a:pt x="1340" y="288"/>
                    <a:pt x="916" y="198"/>
                    <a:pt x="510" y="5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2026338" y="2379200"/>
              <a:ext cx="43450" cy="25225"/>
            </a:xfrm>
            <a:custGeom>
              <a:avLst/>
              <a:gdLst/>
              <a:ahLst/>
              <a:cxnLst/>
              <a:rect l="l" t="t" r="r" b="b"/>
              <a:pathLst>
                <a:path w="1738" h="1009" extrusionOk="0">
                  <a:moveTo>
                    <a:pt x="291" y="0"/>
                  </a:moveTo>
                  <a:lnTo>
                    <a:pt x="1" y="583"/>
                  </a:lnTo>
                  <a:cubicBezTo>
                    <a:pt x="55" y="612"/>
                    <a:pt x="111" y="638"/>
                    <a:pt x="166" y="663"/>
                  </a:cubicBezTo>
                  <a:cubicBezTo>
                    <a:pt x="496" y="817"/>
                    <a:pt x="862" y="1009"/>
                    <a:pt x="1231" y="1009"/>
                  </a:cubicBezTo>
                  <a:cubicBezTo>
                    <a:pt x="1266" y="1009"/>
                    <a:pt x="1301" y="1007"/>
                    <a:pt x="1336" y="1003"/>
                  </a:cubicBezTo>
                  <a:cubicBezTo>
                    <a:pt x="1579" y="979"/>
                    <a:pt x="1737" y="643"/>
                    <a:pt x="1522" y="475"/>
                  </a:cubicBezTo>
                  <a:cubicBezTo>
                    <a:pt x="1234" y="250"/>
                    <a:pt x="889" y="196"/>
                    <a:pt x="548" y="85"/>
                  </a:cubicBezTo>
                  <a:cubicBezTo>
                    <a:pt x="463" y="60"/>
                    <a:pt x="376" y="31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2000263" y="2431200"/>
              <a:ext cx="45125" cy="29375"/>
            </a:xfrm>
            <a:custGeom>
              <a:avLst/>
              <a:gdLst/>
              <a:ahLst/>
              <a:cxnLst/>
              <a:rect l="l" t="t" r="r" b="b"/>
              <a:pathLst>
                <a:path w="1805" h="1175" extrusionOk="0">
                  <a:moveTo>
                    <a:pt x="299" y="1"/>
                  </a:moveTo>
                  <a:lnTo>
                    <a:pt x="0" y="600"/>
                  </a:lnTo>
                  <a:cubicBezTo>
                    <a:pt x="77" y="634"/>
                    <a:pt x="151" y="668"/>
                    <a:pt x="228" y="704"/>
                  </a:cubicBezTo>
                  <a:cubicBezTo>
                    <a:pt x="590" y="872"/>
                    <a:pt x="943" y="1100"/>
                    <a:pt x="1339" y="1170"/>
                  </a:cubicBezTo>
                  <a:cubicBezTo>
                    <a:pt x="1359" y="1173"/>
                    <a:pt x="1378" y="1175"/>
                    <a:pt x="1396" y="1175"/>
                  </a:cubicBezTo>
                  <a:cubicBezTo>
                    <a:pt x="1660" y="1175"/>
                    <a:pt x="1804" y="840"/>
                    <a:pt x="1601" y="645"/>
                  </a:cubicBezTo>
                  <a:cubicBezTo>
                    <a:pt x="1271" y="325"/>
                    <a:pt x="785" y="174"/>
                    <a:pt x="360" y="21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1965538" y="2500925"/>
              <a:ext cx="88550" cy="44325"/>
            </a:xfrm>
            <a:custGeom>
              <a:avLst/>
              <a:gdLst/>
              <a:ahLst/>
              <a:cxnLst/>
              <a:rect l="l" t="t" r="r" b="b"/>
              <a:pathLst>
                <a:path w="3542" h="1773" extrusionOk="0">
                  <a:moveTo>
                    <a:pt x="298" y="0"/>
                  </a:moveTo>
                  <a:lnTo>
                    <a:pt x="1" y="602"/>
                  </a:lnTo>
                  <a:cubicBezTo>
                    <a:pt x="273" y="709"/>
                    <a:pt x="546" y="811"/>
                    <a:pt x="808" y="918"/>
                  </a:cubicBezTo>
                  <a:cubicBezTo>
                    <a:pt x="1523" y="1209"/>
                    <a:pt x="2236" y="1511"/>
                    <a:pt x="2968" y="1756"/>
                  </a:cubicBezTo>
                  <a:cubicBezTo>
                    <a:pt x="3003" y="1767"/>
                    <a:pt x="3036" y="1773"/>
                    <a:pt x="3068" y="1773"/>
                  </a:cubicBezTo>
                  <a:cubicBezTo>
                    <a:pt x="3390" y="1773"/>
                    <a:pt x="3541" y="1223"/>
                    <a:pt x="3201" y="1076"/>
                  </a:cubicBezTo>
                  <a:cubicBezTo>
                    <a:pt x="2436" y="746"/>
                    <a:pt x="1639" y="485"/>
                    <a:pt x="856" y="204"/>
                  </a:cubicBezTo>
                  <a:cubicBezTo>
                    <a:pt x="672" y="138"/>
                    <a:pt x="487" y="68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1929938" y="2569075"/>
              <a:ext cx="54900" cy="29150"/>
            </a:xfrm>
            <a:custGeom>
              <a:avLst/>
              <a:gdLst/>
              <a:ahLst/>
              <a:cxnLst/>
              <a:rect l="l" t="t" r="r" b="b"/>
              <a:pathLst>
                <a:path w="2196" h="1166" extrusionOk="0">
                  <a:moveTo>
                    <a:pt x="368" y="0"/>
                  </a:moveTo>
                  <a:lnTo>
                    <a:pt x="1" y="734"/>
                  </a:lnTo>
                  <a:cubicBezTo>
                    <a:pt x="500" y="959"/>
                    <a:pt x="1032" y="1103"/>
                    <a:pt x="1578" y="1163"/>
                  </a:cubicBezTo>
                  <a:cubicBezTo>
                    <a:pt x="1596" y="1164"/>
                    <a:pt x="1615" y="1165"/>
                    <a:pt x="1632" y="1165"/>
                  </a:cubicBezTo>
                  <a:cubicBezTo>
                    <a:pt x="2087" y="1165"/>
                    <a:pt x="2195" y="535"/>
                    <a:pt x="1729" y="398"/>
                  </a:cubicBezTo>
                  <a:cubicBezTo>
                    <a:pt x="1314" y="275"/>
                    <a:pt x="893" y="187"/>
                    <a:pt x="485" y="43"/>
                  </a:cubicBezTo>
                  <a:cubicBezTo>
                    <a:pt x="446" y="29"/>
                    <a:pt x="407" y="15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1905588" y="2621750"/>
              <a:ext cx="42850" cy="25025"/>
            </a:xfrm>
            <a:custGeom>
              <a:avLst/>
              <a:gdLst/>
              <a:ahLst/>
              <a:cxnLst/>
              <a:rect l="l" t="t" r="r" b="b"/>
              <a:pathLst>
                <a:path w="1714" h="1001" extrusionOk="0">
                  <a:moveTo>
                    <a:pt x="293" y="0"/>
                  </a:moveTo>
                  <a:lnTo>
                    <a:pt x="1" y="587"/>
                  </a:lnTo>
                  <a:cubicBezTo>
                    <a:pt x="45" y="610"/>
                    <a:pt x="94" y="633"/>
                    <a:pt x="142" y="655"/>
                  </a:cubicBezTo>
                  <a:cubicBezTo>
                    <a:pt x="471" y="808"/>
                    <a:pt x="836" y="1000"/>
                    <a:pt x="1205" y="1000"/>
                  </a:cubicBezTo>
                  <a:cubicBezTo>
                    <a:pt x="1241" y="1000"/>
                    <a:pt x="1276" y="998"/>
                    <a:pt x="1311" y="995"/>
                  </a:cubicBezTo>
                  <a:cubicBezTo>
                    <a:pt x="1554" y="971"/>
                    <a:pt x="1714" y="636"/>
                    <a:pt x="1496" y="466"/>
                  </a:cubicBezTo>
                  <a:cubicBezTo>
                    <a:pt x="1209" y="243"/>
                    <a:pt x="866" y="189"/>
                    <a:pt x="523" y="77"/>
                  </a:cubicBezTo>
                  <a:cubicBezTo>
                    <a:pt x="446" y="53"/>
                    <a:pt x="370" y="28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1879513" y="2673750"/>
              <a:ext cx="44500" cy="29175"/>
            </a:xfrm>
            <a:custGeom>
              <a:avLst/>
              <a:gdLst/>
              <a:ahLst/>
              <a:cxnLst/>
              <a:rect l="l" t="t" r="r" b="b"/>
              <a:pathLst>
                <a:path w="1780" h="1167" extrusionOk="0">
                  <a:moveTo>
                    <a:pt x="300" y="0"/>
                  </a:moveTo>
                  <a:lnTo>
                    <a:pt x="0" y="604"/>
                  </a:lnTo>
                  <a:lnTo>
                    <a:pt x="203" y="696"/>
                  </a:lnTo>
                  <a:cubicBezTo>
                    <a:pt x="565" y="864"/>
                    <a:pt x="920" y="1092"/>
                    <a:pt x="1314" y="1161"/>
                  </a:cubicBezTo>
                  <a:cubicBezTo>
                    <a:pt x="1334" y="1165"/>
                    <a:pt x="1353" y="1166"/>
                    <a:pt x="1371" y="1166"/>
                  </a:cubicBezTo>
                  <a:cubicBezTo>
                    <a:pt x="1635" y="1166"/>
                    <a:pt x="1779" y="831"/>
                    <a:pt x="1576" y="636"/>
                  </a:cubicBezTo>
                  <a:cubicBezTo>
                    <a:pt x="1246" y="317"/>
                    <a:pt x="760" y="165"/>
                    <a:pt x="335" y="14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1844813" y="2743475"/>
              <a:ext cx="87875" cy="44125"/>
            </a:xfrm>
            <a:custGeom>
              <a:avLst/>
              <a:gdLst/>
              <a:ahLst/>
              <a:cxnLst/>
              <a:rect l="l" t="t" r="r" b="b"/>
              <a:pathLst>
                <a:path w="3515" h="1765" extrusionOk="0">
                  <a:moveTo>
                    <a:pt x="299" y="0"/>
                  </a:moveTo>
                  <a:lnTo>
                    <a:pt x="0" y="602"/>
                  </a:lnTo>
                  <a:cubicBezTo>
                    <a:pt x="262" y="707"/>
                    <a:pt x="529" y="806"/>
                    <a:pt x="782" y="909"/>
                  </a:cubicBezTo>
                  <a:cubicBezTo>
                    <a:pt x="1497" y="1200"/>
                    <a:pt x="2209" y="1503"/>
                    <a:pt x="2942" y="1747"/>
                  </a:cubicBezTo>
                  <a:cubicBezTo>
                    <a:pt x="2976" y="1759"/>
                    <a:pt x="3010" y="1764"/>
                    <a:pt x="3042" y="1764"/>
                  </a:cubicBezTo>
                  <a:cubicBezTo>
                    <a:pt x="3364" y="1764"/>
                    <a:pt x="3515" y="1214"/>
                    <a:pt x="3175" y="1067"/>
                  </a:cubicBezTo>
                  <a:cubicBezTo>
                    <a:pt x="2410" y="738"/>
                    <a:pt x="1613" y="478"/>
                    <a:pt x="831" y="196"/>
                  </a:cubicBezTo>
                  <a:cubicBezTo>
                    <a:pt x="656" y="133"/>
                    <a:pt x="478" y="65"/>
                    <a:pt x="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65"/>
          <p:cNvGrpSpPr/>
          <p:nvPr/>
        </p:nvGrpSpPr>
        <p:grpSpPr>
          <a:xfrm>
            <a:off x="3862763" y="1464438"/>
            <a:ext cx="761150" cy="740975"/>
            <a:chOff x="433763" y="3549850"/>
            <a:chExt cx="761150" cy="740975"/>
          </a:xfrm>
        </p:grpSpPr>
        <p:sp>
          <p:nvSpPr>
            <p:cNvPr id="2319" name="Google Shape;2319;p65"/>
            <p:cNvSpPr/>
            <p:nvPr/>
          </p:nvSpPr>
          <p:spPr>
            <a:xfrm>
              <a:off x="433763" y="3549850"/>
              <a:ext cx="761100" cy="740975"/>
            </a:xfrm>
            <a:custGeom>
              <a:avLst/>
              <a:gdLst/>
              <a:ahLst/>
              <a:cxnLst/>
              <a:rect l="l" t="t" r="r" b="b"/>
              <a:pathLst>
                <a:path w="30444" h="29639" extrusionOk="0">
                  <a:moveTo>
                    <a:pt x="25485" y="0"/>
                  </a:moveTo>
                  <a:lnTo>
                    <a:pt x="23641" y="1871"/>
                  </a:lnTo>
                  <a:lnTo>
                    <a:pt x="22248" y="3285"/>
                  </a:lnTo>
                  <a:lnTo>
                    <a:pt x="17895" y="2892"/>
                  </a:lnTo>
                  <a:cubicBezTo>
                    <a:pt x="17812" y="2885"/>
                    <a:pt x="17728" y="2881"/>
                    <a:pt x="17645" y="2881"/>
                  </a:cubicBezTo>
                  <a:cubicBezTo>
                    <a:pt x="16885" y="2881"/>
                    <a:pt x="16154" y="3199"/>
                    <a:pt x="15635" y="3764"/>
                  </a:cubicBezTo>
                  <a:lnTo>
                    <a:pt x="14845" y="4621"/>
                  </a:lnTo>
                  <a:lnTo>
                    <a:pt x="12806" y="6837"/>
                  </a:lnTo>
                  <a:lnTo>
                    <a:pt x="11771" y="7960"/>
                  </a:lnTo>
                  <a:lnTo>
                    <a:pt x="5767" y="14488"/>
                  </a:lnTo>
                  <a:lnTo>
                    <a:pt x="4640" y="15711"/>
                  </a:lnTo>
                  <a:lnTo>
                    <a:pt x="3041" y="17448"/>
                  </a:lnTo>
                  <a:lnTo>
                    <a:pt x="1462" y="19164"/>
                  </a:lnTo>
                  <a:cubicBezTo>
                    <a:pt x="0" y="20750"/>
                    <a:pt x="104" y="23219"/>
                    <a:pt x="1691" y="24677"/>
                  </a:cubicBezTo>
                  <a:lnTo>
                    <a:pt x="2589" y="25502"/>
                  </a:lnTo>
                  <a:lnTo>
                    <a:pt x="5969" y="28610"/>
                  </a:lnTo>
                  <a:cubicBezTo>
                    <a:pt x="6717" y="29298"/>
                    <a:pt x="7663" y="29638"/>
                    <a:pt x="8607" y="29638"/>
                  </a:cubicBezTo>
                  <a:cubicBezTo>
                    <a:pt x="9649" y="29638"/>
                    <a:pt x="10688" y="29223"/>
                    <a:pt x="11456" y="28402"/>
                  </a:cubicBezTo>
                  <a:lnTo>
                    <a:pt x="13397" y="26331"/>
                  </a:lnTo>
                  <a:lnTo>
                    <a:pt x="14378" y="25284"/>
                  </a:lnTo>
                  <a:lnTo>
                    <a:pt x="15825" y="23738"/>
                  </a:lnTo>
                  <a:lnTo>
                    <a:pt x="22069" y="17078"/>
                  </a:lnTo>
                  <a:lnTo>
                    <a:pt x="23424" y="15630"/>
                  </a:lnTo>
                  <a:lnTo>
                    <a:pt x="25295" y="13633"/>
                  </a:lnTo>
                  <a:lnTo>
                    <a:pt x="26172" y="12696"/>
                  </a:lnTo>
                  <a:cubicBezTo>
                    <a:pt x="26727" y="12100"/>
                    <a:pt x="26991" y="11289"/>
                    <a:pt x="26887" y="10480"/>
                  </a:cubicBezTo>
                  <a:lnTo>
                    <a:pt x="26545" y="7794"/>
                  </a:lnTo>
                  <a:lnTo>
                    <a:pt x="26398" y="6643"/>
                  </a:lnTo>
                  <a:lnTo>
                    <a:pt x="30177" y="2383"/>
                  </a:lnTo>
                  <a:cubicBezTo>
                    <a:pt x="30444" y="2080"/>
                    <a:pt x="30315" y="1604"/>
                    <a:pt x="29934" y="1477"/>
                  </a:cubicBezTo>
                  <a:lnTo>
                    <a:pt x="25485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509813" y="3665400"/>
              <a:ext cx="556325" cy="542725"/>
            </a:xfrm>
            <a:custGeom>
              <a:avLst/>
              <a:gdLst/>
              <a:ahLst/>
              <a:cxnLst/>
              <a:rect l="l" t="t" r="r" b="b"/>
              <a:pathLst>
                <a:path w="22253" h="21709" extrusionOk="0">
                  <a:moveTo>
                    <a:pt x="11805" y="0"/>
                  </a:moveTo>
                  <a:lnTo>
                    <a:pt x="9765" y="2217"/>
                  </a:lnTo>
                  <a:lnTo>
                    <a:pt x="8730" y="3340"/>
                  </a:lnTo>
                  <a:lnTo>
                    <a:pt x="2726" y="9867"/>
                  </a:lnTo>
                  <a:lnTo>
                    <a:pt x="1600" y="11091"/>
                  </a:lnTo>
                  <a:lnTo>
                    <a:pt x="0" y="12828"/>
                  </a:lnTo>
                  <a:cubicBezTo>
                    <a:pt x="1931" y="14976"/>
                    <a:pt x="3950" y="17066"/>
                    <a:pt x="6161" y="18861"/>
                  </a:cubicBezTo>
                  <a:cubicBezTo>
                    <a:pt x="7486" y="19931"/>
                    <a:pt x="8875" y="20898"/>
                    <a:pt x="10355" y="21709"/>
                  </a:cubicBezTo>
                  <a:lnTo>
                    <a:pt x="11336" y="20662"/>
                  </a:lnTo>
                  <a:lnTo>
                    <a:pt x="12783" y="19116"/>
                  </a:lnTo>
                  <a:lnTo>
                    <a:pt x="19027" y="12457"/>
                  </a:lnTo>
                  <a:lnTo>
                    <a:pt x="20382" y="11008"/>
                  </a:lnTo>
                  <a:lnTo>
                    <a:pt x="22253" y="9011"/>
                  </a:lnTo>
                  <a:cubicBezTo>
                    <a:pt x="21413" y="8424"/>
                    <a:pt x="20585" y="7823"/>
                    <a:pt x="19771" y="7203"/>
                  </a:cubicBezTo>
                  <a:cubicBezTo>
                    <a:pt x="18689" y="6380"/>
                    <a:pt x="17632" y="5527"/>
                    <a:pt x="16595" y="4645"/>
                  </a:cubicBezTo>
                  <a:cubicBezTo>
                    <a:pt x="15390" y="3619"/>
                    <a:pt x="14219" y="2553"/>
                    <a:pt x="13079" y="1453"/>
                  </a:cubicBezTo>
                  <a:cubicBezTo>
                    <a:pt x="12678" y="1063"/>
                    <a:pt x="12250" y="531"/>
                    <a:pt x="1180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728063" y="3720750"/>
              <a:ext cx="291350" cy="256050"/>
            </a:xfrm>
            <a:custGeom>
              <a:avLst/>
              <a:gdLst/>
              <a:ahLst/>
              <a:cxnLst/>
              <a:rect l="l" t="t" r="r" b="b"/>
              <a:pathLst>
                <a:path w="11654" h="10242" extrusionOk="0">
                  <a:moveTo>
                    <a:pt x="1037" y="1"/>
                  </a:moveTo>
                  <a:lnTo>
                    <a:pt x="0" y="1124"/>
                  </a:lnTo>
                  <a:cubicBezTo>
                    <a:pt x="1479" y="2730"/>
                    <a:pt x="3037" y="4260"/>
                    <a:pt x="4672" y="5707"/>
                  </a:cubicBezTo>
                  <a:cubicBezTo>
                    <a:pt x="5641" y="6562"/>
                    <a:pt x="6630" y="7397"/>
                    <a:pt x="7643" y="8204"/>
                  </a:cubicBezTo>
                  <a:cubicBezTo>
                    <a:pt x="8457" y="8858"/>
                    <a:pt x="9284" y="9495"/>
                    <a:pt x="10124" y="10114"/>
                  </a:cubicBezTo>
                  <a:cubicBezTo>
                    <a:pt x="10182" y="10157"/>
                    <a:pt x="10239" y="10201"/>
                    <a:pt x="10297" y="10242"/>
                  </a:cubicBezTo>
                  <a:lnTo>
                    <a:pt x="11653" y="8794"/>
                  </a:lnTo>
                  <a:cubicBezTo>
                    <a:pt x="10764" y="8184"/>
                    <a:pt x="9881" y="7565"/>
                    <a:pt x="9016" y="6923"/>
                  </a:cubicBezTo>
                  <a:cubicBezTo>
                    <a:pt x="8365" y="6443"/>
                    <a:pt x="7726" y="5952"/>
                    <a:pt x="7099" y="5437"/>
                  </a:cubicBezTo>
                  <a:cubicBezTo>
                    <a:pt x="5532" y="4152"/>
                    <a:pt x="4018" y="2803"/>
                    <a:pt x="2532" y="1427"/>
                  </a:cubicBezTo>
                  <a:cubicBezTo>
                    <a:pt x="2028" y="958"/>
                    <a:pt x="1528" y="483"/>
                    <a:pt x="1037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549788" y="3912025"/>
              <a:ext cx="279675" cy="269925"/>
            </a:xfrm>
            <a:custGeom>
              <a:avLst/>
              <a:gdLst/>
              <a:ahLst/>
              <a:cxnLst/>
              <a:rect l="l" t="t" r="r" b="b"/>
              <a:pathLst>
                <a:path w="11187" h="10797" extrusionOk="0">
                  <a:moveTo>
                    <a:pt x="1126" y="1"/>
                  </a:moveTo>
                  <a:lnTo>
                    <a:pt x="1" y="1224"/>
                  </a:lnTo>
                  <a:cubicBezTo>
                    <a:pt x="198" y="1460"/>
                    <a:pt x="398" y="1697"/>
                    <a:pt x="594" y="1928"/>
                  </a:cubicBezTo>
                  <a:cubicBezTo>
                    <a:pt x="1906" y="3476"/>
                    <a:pt x="3292" y="4956"/>
                    <a:pt x="4752" y="6365"/>
                  </a:cubicBezTo>
                  <a:cubicBezTo>
                    <a:pt x="5270" y="6863"/>
                    <a:pt x="5797" y="7366"/>
                    <a:pt x="6334" y="7862"/>
                  </a:cubicBezTo>
                  <a:cubicBezTo>
                    <a:pt x="7424" y="8875"/>
                    <a:pt x="8554" y="9873"/>
                    <a:pt x="9737" y="10797"/>
                  </a:cubicBezTo>
                  <a:lnTo>
                    <a:pt x="11186" y="9251"/>
                  </a:lnTo>
                  <a:cubicBezTo>
                    <a:pt x="10082" y="8394"/>
                    <a:pt x="8977" y="7539"/>
                    <a:pt x="7903" y="6642"/>
                  </a:cubicBezTo>
                  <a:cubicBezTo>
                    <a:pt x="7317" y="6149"/>
                    <a:pt x="6735" y="5644"/>
                    <a:pt x="6171" y="5121"/>
                  </a:cubicBezTo>
                  <a:cubicBezTo>
                    <a:pt x="4798" y="3851"/>
                    <a:pt x="3474" y="2526"/>
                    <a:pt x="2188" y="1171"/>
                  </a:cubicBezTo>
                  <a:cubicBezTo>
                    <a:pt x="1827" y="793"/>
                    <a:pt x="1476" y="400"/>
                    <a:pt x="1126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1024813" y="3549850"/>
              <a:ext cx="170100" cy="126700"/>
            </a:xfrm>
            <a:custGeom>
              <a:avLst/>
              <a:gdLst/>
              <a:ahLst/>
              <a:cxnLst/>
              <a:rect l="l" t="t" r="r" b="b"/>
              <a:pathLst>
                <a:path w="6804" h="5068" extrusionOk="0">
                  <a:moveTo>
                    <a:pt x="1845" y="0"/>
                  </a:moveTo>
                  <a:lnTo>
                    <a:pt x="1" y="1871"/>
                  </a:lnTo>
                  <a:cubicBezTo>
                    <a:pt x="1014" y="2717"/>
                    <a:pt x="2774" y="4097"/>
                    <a:pt x="4156" y="5068"/>
                  </a:cubicBezTo>
                  <a:lnTo>
                    <a:pt x="6537" y="2383"/>
                  </a:lnTo>
                  <a:cubicBezTo>
                    <a:pt x="6804" y="2080"/>
                    <a:pt x="6676" y="1604"/>
                    <a:pt x="6294" y="1477"/>
                  </a:cubicBezTo>
                  <a:lnTo>
                    <a:pt x="1845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65"/>
          <p:cNvGrpSpPr/>
          <p:nvPr/>
        </p:nvGrpSpPr>
        <p:grpSpPr>
          <a:xfrm rot="-2521516" flipH="1">
            <a:off x="1284993" y="1334175"/>
            <a:ext cx="1232538" cy="1443180"/>
            <a:chOff x="1340363" y="3317850"/>
            <a:chExt cx="1029100" cy="1204975"/>
          </a:xfrm>
        </p:grpSpPr>
        <p:sp>
          <p:nvSpPr>
            <p:cNvPr id="2325" name="Google Shape;2325;p65"/>
            <p:cNvSpPr/>
            <p:nvPr/>
          </p:nvSpPr>
          <p:spPr>
            <a:xfrm>
              <a:off x="1340363" y="3423100"/>
              <a:ext cx="1029100" cy="1099725"/>
            </a:xfrm>
            <a:custGeom>
              <a:avLst/>
              <a:gdLst/>
              <a:ahLst/>
              <a:cxnLst/>
              <a:rect l="l" t="t" r="r" b="b"/>
              <a:pathLst>
                <a:path w="41164" h="43989" extrusionOk="0">
                  <a:moveTo>
                    <a:pt x="15965" y="1"/>
                  </a:moveTo>
                  <a:cubicBezTo>
                    <a:pt x="13710" y="1"/>
                    <a:pt x="11496" y="510"/>
                    <a:pt x="9472" y="1633"/>
                  </a:cubicBezTo>
                  <a:cubicBezTo>
                    <a:pt x="8160" y="2359"/>
                    <a:pt x="6922" y="3344"/>
                    <a:pt x="5808" y="4616"/>
                  </a:cubicBezTo>
                  <a:cubicBezTo>
                    <a:pt x="834" y="10276"/>
                    <a:pt x="1" y="18570"/>
                    <a:pt x="1433" y="25545"/>
                  </a:cubicBezTo>
                  <a:cubicBezTo>
                    <a:pt x="2190" y="29222"/>
                    <a:pt x="3476" y="32796"/>
                    <a:pt x="4881" y="36266"/>
                  </a:cubicBezTo>
                  <a:cubicBezTo>
                    <a:pt x="6536" y="40336"/>
                    <a:pt x="8118" y="43989"/>
                    <a:pt x="12900" y="43989"/>
                  </a:cubicBezTo>
                  <a:cubicBezTo>
                    <a:pt x="13183" y="43989"/>
                    <a:pt x="13479" y="43976"/>
                    <a:pt x="13786" y="43949"/>
                  </a:cubicBezTo>
                  <a:cubicBezTo>
                    <a:pt x="20603" y="43365"/>
                    <a:pt x="27039" y="40483"/>
                    <a:pt x="33032" y="37157"/>
                  </a:cubicBezTo>
                  <a:cubicBezTo>
                    <a:pt x="33955" y="36646"/>
                    <a:pt x="34905" y="36088"/>
                    <a:pt x="35813" y="35474"/>
                  </a:cubicBezTo>
                  <a:cubicBezTo>
                    <a:pt x="38697" y="33517"/>
                    <a:pt x="41164" y="30954"/>
                    <a:pt x="40979" y="27277"/>
                  </a:cubicBezTo>
                  <a:cubicBezTo>
                    <a:pt x="40877" y="25269"/>
                    <a:pt x="40151" y="23361"/>
                    <a:pt x="39393" y="21509"/>
                  </a:cubicBezTo>
                  <a:cubicBezTo>
                    <a:pt x="36365" y="14090"/>
                    <a:pt x="32415" y="6878"/>
                    <a:pt x="25219" y="2680"/>
                  </a:cubicBezTo>
                  <a:cubicBezTo>
                    <a:pt x="22316" y="986"/>
                    <a:pt x="19100" y="1"/>
                    <a:pt x="1596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1504138" y="3317850"/>
              <a:ext cx="259100" cy="233225"/>
            </a:xfrm>
            <a:custGeom>
              <a:avLst/>
              <a:gdLst/>
              <a:ahLst/>
              <a:cxnLst/>
              <a:rect l="l" t="t" r="r" b="b"/>
              <a:pathLst>
                <a:path w="10364" h="9329" extrusionOk="0">
                  <a:moveTo>
                    <a:pt x="4849" y="1"/>
                  </a:moveTo>
                  <a:cubicBezTo>
                    <a:pt x="4454" y="1"/>
                    <a:pt x="4054" y="62"/>
                    <a:pt x="3661" y="194"/>
                  </a:cubicBezTo>
                  <a:cubicBezTo>
                    <a:pt x="1" y="1412"/>
                    <a:pt x="642" y="6202"/>
                    <a:pt x="2007" y="8889"/>
                  </a:cubicBezTo>
                  <a:cubicBezTo>
                    <a:pt x="2164" y="9198"/>
                    <a:pt x="2447" y="9329"/>
                    <a:pt x="2725" y="9329"/>
                  </a:cubicBezTo>
                  <a:cubicBezTo>
                    <a:pt x="3229" y="9329"/>
                    <a:pt x="3719" y="8903"/>
                    <a:pt x="3432" y="8338"/>
                  </a:cubicBezTo>
                  <a:cubicBezTo>
                    <a:pt x="2493" y="6492"/>
                    <a:pt x="1408" y="2494"/>
                    <a:pt x="4212" y="1617"/>
                  </a:cubicBezTo>
                  <a:cubicBezTo>
                    <a:pt x="4496" y="1528"/>
                    <a:pt x="4764" y="1487"/>
                    <a:pt x="5015" y="1487"/>
                  </a:cubicBezTo>
                  <a:cubicBezTo>
                    <a:pt x="7297" y="1487"/>
                    <a:pt x="8308" y="4856"/>
                    <a:pt x="8781" y="6624"/>
                  </a:cubicBezTo>
                  <a:cubicBezTo>
                    <a:pt x="8872" y="6969"/>
                    <a:pt x="9119" y="7114"/>
                    <a:pt x="9383" y="7114"/>
                  </a:cubicBezTo>
                  <a:cubicBezTo>
                    <a:pt x="9846" y="7114"/>
                    <a:pt x="10363" y="6669"/>
                    <a:pt x="10204" y="6072"/>
                  </a:cubicBezTo>
                  <a:cubicBezTo>
                    <a:pt x="9738" y="4319"/>
                    <a:pt x="9197" y="2529"/>
                    <a:pt x="7838" y="1250"/>
                  </a:cubicBezTo>
                  <a:cubicBezTo>
                    <a:pt x="7015" y="477"/>
                    <a:pt x="5948" y="1"/>
                    <a:pt x="484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1365488" y="3403850"/>
              <a:ext cx="714500" cy="634125"/>
            </a:xfrm>
            <a:custGeom>
              <a:avLst/>
              <a:gdLst/>
              <a:ahLst/>
              <a:cxnLst/>
              <a:rect l="l" t="t" r="r" b="b"/>
              <a:pathLst>
                <a:path w="28580" h="25365" extrusionOk="0">
                  <a:moveTo>
                    <a:pt x="17433" y="1"/>
                  </a:moveTo>
                  <a:cubicBezTo>
                    <a:pt x="17107" y="1"/>
                    <a:pt x="16772" y="14"/>
                    <a:pt x="16430" y="39"/>
                  </a:cubicBezTo>
                  <a:cubicBezTo>
                    <a:pt x="12010" y="355"/>
                    <a:pt x="6435" y="2709"/>
                    <a:pt x="3900" y="5471"/>
                  </a:cubicBezTo>
                  <a:cubicBezTo>
                    <a:pt x="3699" y="5689"/>
                    <a:pt x="3515" y="5919"/>
                    <a:pt x="3341" y="6158"/>
                  </a:cubicBezTo>
                  <a:cubicBezTo>
                    <a:pt x="3094" y="6507"/>
                    <a:pt x="2866" y="6867"/>
                    <a:pt x="2656" y="7238"/>
                  </a:cubicBezTo>
                  <a:cubicBezTo>
                    <a:pt x="1" y="11905"/>
                    <a:pt x="141" y="18284"/>
                    <a:pt x="1834" y="22452"/>
                  </a:cubicBezTo>
                  <a:cubicBezTo>
                    <a:pt x="2219" y="23397"/>
                    <a:pt x="2729" y="24340"/>
                    <a:pt x="3681" y="24879"/>
                  </a:cubicBezTo>
                  <a:cubicBezTo>
                    <a:pt x="4303" y="25228"/>
                    <a:pt x="5026" y="25364"/>
                    <a:pt x="5796" y="25364"/>
                  </a:cubicBezTo>
                  <a:cubicBezTo>
                    <a:pt x="7139" y="25364"/>
                    <a:pt x="8628" y="24951"/>
                    <a:pt x="9978" y="24528"/>
                  </a:cubicBezTo>
                  <a:cubicBezTo>
                    <a:pt x="11390" y="24084"/>
                    <a:pt x="12804" y="23638"/>
                    <a:pt x="14217" y="23200"/>
                  </a:cubicBezTo>
                  <a:cubicBezTo>
                    <a:pt x="16128" y="22598"/>
                    <a:pt x="18038" y="21999"/>
                    <a:pt x="19947" y="21402"/>
                  </a:cubicBezTo>
                  <a:cubicBezTo>
                    <a:pt x="23043" y="20431"/>
                    <a:pt x="26578" y="19103"/>
                    <a:pt x="27775" y="16448"/>
                  </a:cubicBezTo>
                  <a:cubicBezTo>
                    <a:pt x="28579" y="14663"/>
                    <a:pt x="28037" y="12808"/>
                    <a:pt x="27406" y="11138"/>
                  </a:cubicBezTo>
                  <a:cubicBezTo>
                    <a:pt x="26609" y="9027"/>
                    <a:pt x="25678" y="6970"/>
                    <a:pt x="24616" y="4978"/>
                  </a:cubicBezTo>
                  <a:cubicBezTo>
                    <a:pt x="23647" y="3153"/>
                    <a:pt x="22449" y="1280"/>
                    <a:pt x="20320" y="459"/>
                  </a:cubicBezTo>
                  <a:cubicBezTo>
                    <a:pt x="20287" y="446"/>
                    <a:pt x="20258" y="434"/>
                    <a:pt x="20225" y="423"/>
                  </a:cubicBezTo>
                  <a:cubicBezTo>
                    <a:pt x="19863" y="293"/>
                    <a:pt x="19489" y="196"/>
                    <a:pt x="19110" y="136"/>
                  </a:cubicBezTo>
                  <a:cubicBezTo>
                    <a:pt x="18587" y="44"/>
                    <a:pt x="18025" y="1"/>
                    <a:pt x="1743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1652138" y="4098625"/>
              <a:ext cx="481200" cy="345200"/>
            </a:xfrm>
            <a:custGeom>
              <a:avLst/>
              <a:gdLst/>
              <a:ahLst/>
              <a:cxnLst/>
              <a:rect l="l" t="t" r="r" b="b"/>
              <a:pathLst>
                <a:path w="19248" h="13808" extrusionOk="0">
                  <a:moveTo>
                    <a:pt x="15128" y="1"/>
                  </a:moveTo>
                  <a:cubicBezTo>
                    <a:pt x="14639" y="1"/>
                    <a:pt x="14146" y="125"/>
                    <a:pt x="13665" y="253"/>
                  </a:cubicBezTo>
                  <a:cubicBezTo>
                    <a:pt x="13429" y="315"/>
                    <a:pt x="13194" y="381"/>
                    <a:pt x="12956" y="446"/>
                  </a:cubicBezTo>
                  <a:cubicBezTo>
                    <a:pt x="10400" y="1148"/>
                    <a:pt x="7845" y="1952"/>
                    <a:pt x="5417" y="3017"/>
                  </a:cubicBezTo>
                  <a:cubicBezTo>
                    <a:pt x="3880" y="3693"/>
                    <a:pt x="2077" y="4240"/>
                    <a:pt x="893" y="5477"/>
                  </a:cubicBezTo>
                  <a:cubicBezTo>
                    <a:pt x="125" y="6281"/>
                    <a:pt x="1" y="7458"/>
                    <a:pt x="266" y="8667"/>
                  </a:cubicBezTo>
                  <a:cubicBezTo>
                    <a:pt x="335" y="8983"/>
                    <a:pt x="427" y="9294"/>
                    <a:pt x="542" y="9595"/>
                  </a:cubicBezTo>
                  <a:cubicBezTo>
                    <a:pt x="739" y="10131"/>
                    <a:pt x="991" y="10642"/>
                    <a:pt x="1293" y="11127"/>
                  </a:cubicBezTo>
                  <a:cubicBezTo>
                    <a:pt x="1971" y="12216"/>
                    <a:pt x="2857" y="13102"/>
                    <a:pt x="3692" y="13449"/>
                  </a:cubicBezTo>
                  <a:cubicBezTo>
                    <a:pt x="4308" y="13702"/>
                    <a:pt x="4967" y="13807"/>
                    <a:pt x="5639" y="13807"/>
                  </a:cubicBezTo>
                  <a:cubicBezTo>
                    <a:pt x="6588" y="13807"/>
                    <a:pt x="7564" y="13597"/>
                    <a:pt x="8478" y="13298"/>
                  </a:cubicBezTo>
                  <a:cubicBezTo>
                    <a:pt x="9393" y="13000"/>
                    <a:pt x="10307" y="12674"/>
                    <a:pt x="11215" y="12327"/>
                  </a:cubicBezTo>
                  <a:cubicBezTo>
                    <a:pt x="12704" y="11757"/>
                    <a:pt x="14177" y="11127"/>
                    <a:pt x="15608" y="10454"/>
                  </a:cubicBezTo>
                  <a:cubicBezTo>
                    <a:pt x="16397" y="10082"/>
                    <a:pt x="17197" y="9694"/>
                    <a:pt x="17866" y="9137"/>
                  </a:cubicBezTo>
                  <a:cubicBezTo>
                    <a:pt x="18703" y="8441"/>
                    <a:pt x="19248" y="7540"/>
                    <a:pt x="19198" y="6471"/>
                  </a:cubicBezTo>
                  <a:cubicBezTo>
                    <a:pt x="19156" y="5630"/>
                    <a:pt x="18820" y="4883"/>
                    <a:pt x="18542" y="4110"/>
                  </a:cubicBezTo>
                  <a:cubicBezTo>
                    <a:pt x="18431" y="3790"/>
                    <a:pt x="18334" y="3467"/>
                    <a:pt x="18237" y="3138"/>
                  </a:cubicBezTo>
                  <a:cubicBezTo>
                    <a:pt x="18142" y="2827"/>
                    <a:pt x="18047" y="2513"/>
                    <a:pt x="17921" y="2210"/>
                  </a:cubicBezTo>
                  <a:cubicBezTo>
                    <a:pt x="17831" y="1978"/>
                    <a:pt x="17722" y="1755"/>
                    <a:pt x="17594" y="1541"/>
                  </a:cubicBezTo>
                  <a:cubicBezTo>
                    <a:pt x="17126" y="770"/>
                    <a:pt x="16355" y="125"/>
                    <a:pt x="15423" y="17"/>
                  </a:cubicBezTo>
                  <a:cubicBezTo>
                    <a:pt x="15325" y="6"/>
                    <a:pt x="15227" y="1"/>
                    <a:pt x="1512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1512138" y="3800250"/>
              <a:ext cx="218275" cy="357825"/>
            </a:xfrm>
            <a:custGeom>
              <a:avLst/>
              <a:gdLst/>
              <a:ahLst/>
              <a:cxnLst/>
              <a:rect l="l" t="t" r="r" b="b"/>
              <a:pathLst>
                <a:path w="8731" h="14313" extrusionOk="0">
                  <a:moveTo>
                    <a:pt x="2646" y="1"/>
                  </a:moveTo>
                  <a:cubicBezTo>
                    <a:pt x="1334" y="1"/>
                    <a:pt x="0" y="1233"/>
                    <a:pt x="612" y="2933"/>
                  </a:cubicBezTo>
                  <a:lnTo>
                    <a:pt x="4201" y="12897"/>
                  </a:lnTo>
                  <a:cubicBezTo>
                    <a:pt x="4559" y="13892"/>
                    <a:pt x="5318" y="14313"/>
                    <a:pt x="6085" y="14313"/>
                  </a:cubicBezTo>
                  <a:cubicBezTo>
                    <a:pt x="7397" y="14313"/>
                    <a:pt x="8730" y="13081"/>
                    <a:pt x="8117" y="11380"/>
                  </a:cubicBezTo>
                  <a:lnTo>
                    <a:pt x="4530" y="1416"/>
                  </a:lnTo>
                  <a:cubicBezTo>
                    <a:pt x="4172" y="422"/>
                    <a:pt x="3412" y="1"/>
                    <a:pt x="2646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1802988" y="3697750"/>
              <a:ext cx="230600" cy="355125"/>
            </a:xfrm>
            <a:custGeom>
              <a:avLst/>
              <a:gdLst/>
              <a:ahLst/>
              <a:cxnLst/>
              <a:rect l="l" t="t" r="r" b="b"/>
              <a:pathLst>
                <a:path w="9224" h="14205" extrusionOk="0">
                  <a:moveTo>
                    <a:pt x="2702" y="0"/>
                  </a:moveTo>
                  <a:cubicBezTo>
                    <a:pt x="1369" y="0"/>
                    <a:pt x="0" y="1198"/>
                    <a:pt x="640" y="2806"/>
                  </a:cubicBezTo>
                  <a:lnTo>
                    <a:pt x="4666" y="12916"/>
                  </a:lnTo>
                  <a:cubicBezTo>
                    <a:pt x="5026" y="13823"/>
                    <a:pt x="5768" y="14205"/>
                    <a:pt x="6521" y="14205"/>
                  </a:cubicBezTo>
                  <a:cubicBezTo>
                    <a:pt x="7854" y="14205"/>
                    <a:pt x="9223" y="13008"/>
                    <a:pt x="8583" y="11400"/>
                  </a:cubicBezTo>
                  <a:cubicBezTo>
                    <a:pt x="7240" y="8028"/>
                    <a:pt x="5899" y="4659"/>
                    <a:pt x="4556" y="1288"/>
                  </a:cubicBezTo>
                  <a:cubicBezTo>
                    <a:pt x="4195" y="382"/>
                    <a:pt x="3454" y="0"/>
                    <a:pt x="270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65"/>
          <p:cNvGrpSpPr/>
          <p:nvPr/>
        </p:nvGrpSpPr>
        <p:grpSpPr>
          <a:xfrm rot="-620351">
            <a:off x="2721685" y="2801194"/>
            <a:ext cx="835387" cy="627509"/>
            <a:chOff x="5165189" y="3719901"/>
            <a:chExt cx="835271" cy="627422"/>
          </a:xfrm>
        </p:grpSpPr>
        <p:sp>
          <p:nvSpPr>
            <p:cNvPr id="2332" name="Google Shape;2332;p65"/>
            <p:cNvSpPr/>
            <p:nvPr/>
          </p:nvSpPr>
          <p:spPr>
            <a:xfrm rot="-1058202">
              <a:off x="5216481" y="3970066"/>
              <a:ext cx="153895" cy="362462"/>
            </a:xfrm>
            <a:custGeom>
              <a:avLst/>
              <a:gdLst/>
              <a:ahLst/>
              <a:cxnLst/>
              <a:rect l="l" t="t" r="r" b="b"/>
              <a:pathLst>
                <a:path w="867" h="2042" extrusionOk="0">
                  <a:moveTo>
                    <a:pt x="572" y="1"/>
                  </a:moveTo>
                  <a:cubicBezTo>
                    <a:pt x="546" y="1"/>
                    <a:pt x="521" y="7"/>
                    <a:pt x="498" y="20"/>
                  </a:cubicBezTo>
                  <a:cubicBezTo>
                    <a:pt x="345" y="101"/>
                    <a:pt x="215" y="288"/>
                    <a:pt x="94" y="417"/>
                  </a:cubicBezTo>
                  <a:cubicBezTo>
                    <a:pt x="0" y="517"/>
                    <a:pt x="98" y="664"/>
                    <a:pt x="208" y="664"/>
                  </a:cubicBezTo>
                  <a:cubicBezTo>
                    <a:pt x="240" y="664"/>
                    <a:pt x="274" y="651"/>
                    <a:pt x="304" y="620"/>
                  </a:cubicBezTo>
                  <a:cubicBezTo>
                    <a:pt x="361" y="563"/>
                    <a:pt x="417" y="482"/>
                    <a:pt x="490" y="409"/>
                  </a:cubicBezTo>
                  <a:lnTo>
                    <a:pt x="490" y="409"/>
                  </a:lnTo>
                  <a:cubicBezTo>
                    <a:pt x="490" y="482"/>
                    <a:pt x="482" y="563"/>
                    <a:pt x="490" y="595"/>
                  </a:cubicBezTo>
                  <a:lnTo>
                    <a:pt x="515" y="1057"/>
                  </a:lnTo>
                  <a:cubicBezTo>
                    <a:pt x="531" y="1340"/>
                    <a:pt x="555" y="1615"/>
                    <a:pt x="571" y="1899"/>
                  </a:cubicBezTo>
                  <a:cubicBezTo>
                    <a:pt x="575" y="1995"/>
                    <a:pt x="649" y="2042"/>
                    <a:pt x="721" y="2042"/>
                  </a:cubicBezTo>
                  <a:cubicBezTo>
                    <a:pt x="794" y="2042"/>
                    <a:pt x="867" y="1993"/>
                    <a:pt x="863" y="1899"/>
                  </a:cubicBezTo>
                  <a:cubicBezTo>
                    <a:pt x="838" y="1510"/>
                    <a:pt x="814" y="1122"/>
                    <a:pt x="790" y="725"/>
                  </a:cubicBezTo>
                  <a:cubicBezTo>
                    <a:pt x="774" y="539"/>
                    <a:pt x="830" y="182"/>
                    <a:pt x="676" y="45"/>
                  </a:cubicBezTo>
                  <a:cubicBezTo>
                    <a:pt x="647" y="16"/>
                    <a:pt x="609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5"/>
            <p:cNvSpPr/>
            <p:nvPr/>
          </p:nvSpPr>
          <p:spPr>
            <a:xfrm rot="-1058202">
              <a:off x="5711232" y="3748710"/>
              <a:ext cx="243179" cy="341694"/>
            </a:xfrm>
            <a:custGeom>
              <a:avLst/>
              <a:gdLst/>
              <a:ahLst/>
              <a:cxnLst/>
              <a:rect l="l" t="t" r="r" b="b"/>
              <a:pathLst>
                <a:path w="1370" h="1925" extrusionOk="0">
                  <a:moveTo>
                    <a:pt x="575" y="0"/>
                  </a:moveTo>
                  <a:cubicBezTo>
                    <a:pt x="401" y="0"/>
                    <a:pt x="225" y="61"/>
                    <a:pt x="106" y="172"/>
                  </a:cubicBezTo>
                  <a:cubicBezTo>
                    <a:pt x="0" y="272"/>
                    <a:pt x="100" y="419"/>
                    <a:pt x="215" y="419"/>
                  </a:cubicBezTo>
                  <a:cubicBezTo>
                    <a:pt x="249" y="419"/>
                    <a:pt x="285" y="406"/>
                    <a:pt x="317" y="374"/>
                  </a:cubicBezTo>
                  <a:cubicBezTo>
                    <a:pt x="366" y="325"/>
                    <a:pt x="464" y="298"/>
                    <a:pt x="561" y="298"/>
                  </a:cubicBezTo>
                  <a:cubicBezTo>
                    <a:pt x="736" y="298"/>
                    <a:pt x="906" y="387"/>
                    <a:pt x="770" y="601"/>
                  </a:cubicBezTo>
                  <a:cubicBezTo>
                    <a:pt x="697" y="714"/>
                    <a:pt x="479" y="795"/>
                    <a:pt x="365" y="836"/>
                  </a:cubicBezTo>
                  <a:cubicBezTo>
                    <a:pt x="200" y="896"/>
                    <a:pt x="258" y="1124"/>
                    <a:pt x="409" y="1124"/>
                  </a:cubicBezTo>
                  <a:cubicBezTo>
                    <a:pt x="421" y="1124"/>
                    <a:pt x="433" y="1122"/>
                    <a:pt x="446" y="1119"/>
                  </a:cubicBezTo>
                  <a:cubicBezTo>
                    <a:pt x="475" y="1115"/>
                    <a:pt x="544" y="1110"/>
                    <a:pt x="625" y="1110"/>
                  </a:cubicBezTo>
                  <a:cubicBezTo>
                    <a:pt x="883" y="1110"/>
                    <a:pt x="1272" y="1167"/>
                    <a:pt x="964" y="1524"/>
                  </a:cubicBezTo>
                  <a:cubicBezTo>
                    <a:pt x="883" y="1619"/>
                    <a:pt x="755" y="1645"/>
                    <a:pt x="626" y="1645"/>
                  </a:cubicBezTo>
                  <a:cubicBezTo>
                    <a:pt x="511" y="1645"/>
                    <a:pt x="396" y="1625"/>
                    <a:pt x="308" y="1613"/>
                  </a:cubicBezTo>
                  <a:cubicBezTo>
                    <a:pt x="301" y="1612"/>
                    <a:pt x="293" y="1612"/>
                    <a:pt x="286" y="1612"/>
                  </a:cubicBezTo>
                  <a:cubicBezTo>
                    <a:pt x="116" y="1612"/>
                    <a:pt x="49" y="1873"/>
                    <a:pt x="236" y="1897"/>
                  </a:cubicBezTo>
                  <a:cubicBezTo>
                    <a:pt x="336" y="1913"/>
                    <a:pt x="450" y="1924"/>
                    <a:pt x="567" y="1924"/>
                  </a:cubicBezTo>
                  <a:cubicBezTo>
                    <a:pt x="921" y="1924"/>
                    <a:pt x="1294" y="1817"/>
                    <a:pt x="1337" y="1403"/>
                  </a:cubicBezTo>
                  <a:cubicBezTo>
                    <a:pt x="1369" y="1087"/>
                    <a:pt x="1175" y="925"/>
                    <a:pt x="932" y="860"/>
                  </a:cubicBezTo>
                  <a:cubicBezTo>
                    <a:pt x="1102" y="706"/>
                    <a:pt x="1215" y="512"/>
                    <a:pt x="1086" y="269"/>
                  </a:cubicBezTo>
                  <a:cubicBezTo>
                    <a:pt x="985" y="85"/>
                    <a:pt x="782" y="0"/>
                    <a:pt x="57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5"/>
            <p:cNvSpPr/>
            <p:nvPr/>
          </p:nvSpPr>
          <p:spPr>
            <a:xfrm rot="-1058202">
              <a:off x="5434331" y="3931896"/>
              <a:ext cx="246019" cy="215489"/>
            </a:xfrm>
            <a:custGeom>
              <a:avLst/>
              <a:gdLst/>
              <a:ahLst/>
              <a:cxnLst/>
              <a:rect l="l" t="t" r="r" b="b"/>
              <a:pathLst>
                <a:path w="1386" h="1214" extrusionOk="0">
                  <a:moveTo>
                    <a:pt x="632" y="0"/>
                  </a:moveTo>
                  <a:cubicBezTo>
                    <a:pt x="579" y="0"/>
                    <a:pt x="527" y="35"/>
                    <a:pt x="527" y="104"/>
                  </a:cubicBezTo>
                  <a:cubicBezTo>
                    <a:pt x="494" y="225"/>
                    <a:pt x="486" y="338"/>
                    <a:pt x="494" y="460"/>
                  </a:cubicBezTo>
                  <a:cubicBezTo>
                    <a:pt x="349" y="476"/>
                    <a:pt x="211" y="508"/>
                    <a:pt x="73" y="549"/>
                  </a:cubicBezTo>
                  <a:cubicBezTo>
                    <a:pt x="1" y="589"/>
                    <a:pt x="17" y="711"/>
                    <a:pt x="98" y="735"/>
                  </a:cubicBezTo>
                  <a:cubicBezTo>
                    <a:pt x="235" y="735"/>
                    <a:pt x="373" y="735"/>
                    <a:pt x="503" y="719"/>
                  </a:cubicBezTo>
                  <a:cubicBezTo>
                    <a:pt x="503" y="865"/>
                    <a:pt x="527" y="1002"/>
                    <a:pt x="584" y="1140"/>
                  </a:cubicBezTo>
                  <a:cubicBezTo>
                    <a:pt x="605" y="1190"/>
                    <a:pt x="650" y="1213"/>
                    <a:pt x="696" y="1213"/>
                  </a:cubicBezTo>
                  <a:cubicBezTo>
                    <a:pt x="754" y="1213"/>
                    <a:pt x="813" y="1176"/>
                    <a:pt x="826" y="1108"/>
                  </a:cubicBezTo>
                  <a:cubicBezTo>
                    <a:pt x="835" y="970"/>
                    <a:pt x="818" y="824"/>
                    <a:pt x="794" y="687"/>
                  </a:cubicBezTo>
                  <a:cubicBezTo>
                    <a:pt x="964" y="678"/>
                    <a:pt x="1134" y="646"/>
                    <a:pt x="1288" y="581"/>
                  </a:cubicBezTo>
                  <a:cubicBezTo>
                    <a:pt x="1385" y="549"/>
                    <a:pt x="1369" y="411"/>
                    <a:pt x="1264" y="403"/>
                  </a:cubicBezTo>
                  <a:cubicBezTo>
                    <a:pt x="1200" y="394"/>
                    <a:pt x="1135" y="389"/>
                    <a:pt x="1069" y="389"/>
                  </a:cubicBezTo>
                  <a:cubicBezTo>
                    <a:pt x="969" y="389"/>
                    <a:pt x="868" y="400"/>
                    <a:pt x="770" y="419"/>
                  </a:cubicBezTo>
                  <a:cubicBezTo>
                    <a:pt x="770" y="314"/>
                    <a:pt x="754" y="209"/>
                    <a:pt x="737" y="104"/>
                  </a:cubicBezTo>
                  <a:cubicBezTo>
                    <a:pt x="737" y="35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09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個人, 牆, 室內, 笑臉 的圖片&#10;&#10;自動產生的描述">
            <a:extLst>
              <a:ext uri="{FF2B5EF4-FFF2-40B4-BE49-F238E27FC236}">
                <a16:creationId xmlns:a16="http://schemas.microsoft.com/office/drawing/2014/main" id="{DF862B7A-00F5-E819-F94D-AC12AFB0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50" y="1406987"/>
            <a:ext cx="1631999" cy="1638600"/>
          </a:xfrm>
          <a:prstGeom prst="flowChartConnector">
            <a:avLst/>
          </a:prstGeom>
        </p:spPr>
      </p:pic>
      <p:sp>
        <p:nvSpPr>
          <p:cNvPr id="1972" name="Google Shape;1972;p58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訪談老師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3" name="Google Shape;1973;p58"/>
          <p:cNvSpPr txBox="1">
            <a:spLocks noGrp="1"/>
          </p:cNvSpPr>
          <p:nvPr>
            <p:ph type="subTitle" idx="1"/>
          </p:nvPr>
        </p:nvSpPr>
        <p:spPr>
          <a:xfrm>
            <a:off x="918504" y="3234438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蕭梅娟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4" name="Google Shape;1974;p58"/>
          <p:cNvSpPr txBox="1">
            <a:spLocks noGrp="1"/>
          </p:cNvSpPr>
          <p:nvPr>
            <p:ph type="subTitle" idx="2"/>
          </p:nvPr>
        </p:nvSpPr>
        <p:spPr>
          <a:xfrm>
            <a:off x="3531780" y="3234438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范勝傑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5" name="Google Shape;1975;p58"/>
          <p:cNvSpPr txBox="1">
            <a:spLocks noGrp="1"/>
          </p:cNvSpPr>
          <p:nvPr>
            <p:ph type="subTitle" idx="3"/>
          </p:nvPr>
        </p:nvSpPr>
        <p:spPr>
          <a:xfrm>
            <a:off x="897123" y="3798375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 崇明國中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綜合老師、英文老師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6" name="Google Shape;1976;p58"/>
          <p:cNvSpPr txBox="1">
            <a:spLocks noGrp="1"/>
          </p:cNvSpPr>
          <p:nvPr>
            <p:ph type="subTitle" idx="4"/>
          </p:nvPr>
        </p:nvSpPr>
        <p:spPr>
          <a:xfrm>
            <a:off x="3541637" y="3792404"/>
            <a:ext cx="22911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台中 草屯高商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數學老師</a:t>
            </a:r>
          </a:p>
        </p:txBody>
      </p:sp>
      <p:pic>
        <p:nvPicPr>
          <p:cNvPr id="1977" name="Google Shape;1977;p58"/>
          <p:cNvPicPr preferRelativeResize="0"/>
          <p:nvPr/>
        </p:nvPicPr>
        <p:blipFill rotWithShape="1">
          <a:blip r:embed="rId4"/>
          <a:srcRect t="26101" b="26101"/>
          <a:stretch/>
        </p:blipFill>
        <p:spPr>
          <a:xfrm>
            <a:off x="1233149" y="1398936"/>
            <a:ext cx="1594500" cy="163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8" name="Google Shape;1978;p58"/>
          <p:cNvPicPr preferRelativeResize="0"/>
          <p:nvPr/>
        </p:nvPicPr>
        <p:blipFill rotWithShape="1">
          <a:blip r:embed="rId5"/>
          <a:srcRect t="12348" b="12348"/>
          <a:stretch/>
        </p:blipFill>
        <p:spPr>
          <a:xfrm>
            <a:off x="3861330" y="1442856"/>
            <a:ext cx="1632000" cy="1638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79" name="Google Shape;1979;p58"/>
          <p:cNvGrpSpPr/>
          <p:nvPr/>
        </p:nvGrpSpPr>
        <p:grpSpPr>
          <a:xfrm rot="1966386">
            <a:off x="86612" y="1934733"/>
            <a:ext cx="978526" cy="839979"/>
            <a:chOff x="3856138" y="919713"/>
            <a:chExt cx="978550" cy="840000"/>
          </a:xfrm>
        </p:grpSpPr>
        <p:sp>
          <p:nvSpPr>
            <p:cNvPr id="1980" name="Google Shape;1980;p58"/>
            <p:cNvSpPr/>
            <p:nvPr/>
          </p:nvSpPr>
          <p:spPr>
            <a:xfrm>
              <a:off x="4000663" y="1741913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8" y="1"/>
                  </a:moveTo>
                  <a:cubicBezTo>
                    <a:pt x="7" y="1"/>
                    <a:pt x="6" y="1"/>
                    <a:pt x="5" y="2"/>
                  </a:cubicBezTo>
                  <a:cubicBezTo>
                    <a:pt x="1" y="6"/>
                    <a:pt x="4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6" y="7"/>
                    <a:pt x="12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3856138" y="919713"/>
              <a:ext cx="978550" cy="840000"/>
            </a:xfrm>
            <a:custGeom>
              <a:avLst/>
              <a:gdLst/>
              <a:ahLst/>
              <a:cxnLst/>
              <a:rect l="l" t="t" r="r" b="b"/>
              <a:pathLst>
                <a:path w="39142" h="33600" extrusionOk="0">
                  <a:moveTo>
                    <a:pt x="20051" y="6941"/>
                  </a:moveTo>
                  <a:cubicBezTo>
                    <a:pt x="22119" y="6941"/>
                    <a:pt x="24355" y="7533"/>
                    <a:pt x="26638" y="9116"/>
                  </a:cubicBezTo>
                  <a:cubicBezTo>
                    <a:pt x="26638" y="9116"/>
                    <a:pt x="35326" y="14955"/>
                    <a:pt x="30366" y="24849"/>
                  </a:cubicBezTo>
                  <a:cubicBezTo>
                    <a:pt x="30237" y="25108"/>
                    <a:pt x="29968" y="25249"/>
                    <a:pt x="29675" y="25249"/>
                  </a:cubicBezTo>
                  <a:cubicBezTo>
                    <a:pt x="29495" y="25249"/>
                    <a:pt x="29305" y="25196"/>
                    <a:pt x="29133" y="25084"/>
                  </a:cubicBezTo>
                  <a:lnTo>
                    <a:pt x="10180" y="12745"/>
                  </a:lnTo>
                  <a:cubicBezTo>
                    <a:pt x="9694" y="12428"/>
                    <a:pt x="9585" y="11803"/>
                    <a:pt x="9953" y="11459"/>
                  </a:cubicBezTo>
                  <a:cubicBezTo>
                    <a:pt x="11466" y="10043"/>
                    <a:pt x="15318" y="6941"/>
                    <a:pt x="20051" y="6941"/>
                  </a:cubicBezTo>
                  <a:close/>
                  <a:moveTo>
                    <a:pt x="20499" y="1"/>
                  </a:moveTo>
                  <a:cubicBezTo>
                    <a:pt x="20254" y="1"/>
                    <a:pt x="20010" y="6"/>
                    <a:pt x="19766" y="16"/>
                  </a:cubicBezTo>
                  <a:cubicBezTo>
                    <a:pt x="19464" y="28"/>
                    <a:pt x="19164" y="48"/>
                    <a:pt x="18864" y="75"/>
                  </a:cubicBezTo>
                  <a:cubicBezTo>
                    <a:pt x="17779" y="175"/>
                    <a:pt x="16703" y="362"/>
                    <a:pt x="15649" y="635"/>
                  </a:cubicBezTo>
                  <a:cubicBezTo>
                    <a:pt x="15368" y="706"/>
                    <a:pt x="15090" y="783"/>
                    <a:pt x="14816" y="866"/>
                  </a:cubicBezTo>
                  <a:cubicBezTo>
                    <a:pt x="13868" y="1148"/>
                    <a:pt x="12939" y="1486"/>
                    <a:pt x="12034" y="1879"/>
                  </a:cubicBezTo>
                  <a:cubicBezTo>
                    <a:pt x="11723" y="2014"/>
                    <a:pt x="11415" y="2152"/>
                    <a:pt x="11112" y="2294"/>
                  </a:cubicBezTo>
                  <a:cubicBezTo>
                    <a:pt x="10165" y="2744"/>
                    <a:pt x="9255" y="3239"/>
                    <a:pt x="8393" y="3755"/>
                  </a:cubicBezTo>
                  <a:cubicBezTo>
                    <a:pt x="8116" y="3922"/>
                    <a:pt x="7841" y="4090"/>
                    <a:pt x="7574" y="4261"/>
                  </a:cubicBezTo>
                  <a:cubicBezTo>
                    <a:pt x="6658" y="4845"/>
                    <a:pt x="5800" y="5449"/>
                    <a:pt x="5011" y="6046"/>
                  </a:cubicBezTo>
                  <a:cubicBezTo>
                    <a:pt x="4765" y="6233"/>
                    <a:pt x="4524" y="6420"/>
                    <a:pt x="4291" y="6606"/>
                  </a:cubicBezTo>
                  <a:cubicBezTo>
                    <a:pt x="3308" y="7383"/>
                    <a:pt x="2449" y="8136"/>
                    <a:pt x="1734" y="8797"/>
                  </a:cubicBezTo>
                  <a:cubicBezTo>
                    <a:pt x="1550" y="8969"/>
                    <a:pt x="1375" y="9134"/>
                    <a:pt x="1211" y="9294"/>
                  </a:cubicBezTo>
                  <a:cubicBezTo>
                    <a:pt x="1016" y="9480"/>
                    <a:pt x="835" y="9656"/>
                    <a:pt x="671" y="9822"/>
                  </a:cubicBezTo>
                  <a:cubicBezTo>
                    <a:pt x="1" y="10486"/>
                    <a:pt x="76" y="11575"/>
                    <a:pt x="799" y="12149"/>
                  </a:cubicBezTo>
                  <a:cubicBezTo>
                    <a:pt x="837" y="12179"/>
                    <a:pt x="876" y="12208"/>
                    <a:pt x="918" y="12233"/>
                  </a:cubicBezTo>
                  <a:lnTo>
                    <a:pt x="33347" y="33347"/>
                  </a:lnTo>
                  <a:cubicBezTo>
                    <a:pt x="33546" y="33478"/>
                    <a:pt x="33774" y="33561"/>
                    <a:pt x="34012" y="33588"/>
                  </a:cubicBezTo>
                  <a:cubicBezTo>
                    <a:pt x="34074" y="33596"/>
                    <a:pt x="34135" y="33599"/>
                    <a:pt x="34196" y="33599"/>
                  </a:cubicBezTo>
                  <a:cubicBezTo>
                    <a:pt x="34774" y="33599"/>
                    <a:pt x="35312" y="33277"/>
                    <a:pt x="35583" y="32754"/>
                  </a:cubicBezTo>
                  <a:cubicBezTo>
                    <a:pt x="35880" y="32182"/>
                    <a:pt x="36154" y="31621"/>
                    <a:pt x="36408" y="31067"/>
                  </a:cubicBezTo>
                  <a:cubicBezTo>
                    <a:pt x="36550" y="30761"/>
                    <a:pt x="36684" y="30455"/>
                    <a:pt x="36812" y="30153"/>
                  </a:cubicBezTo>
                  <a:cubicBezTo>
                    <a:pt x="37607" y="28287"/>
                    <a:pt x="38167" y="26516"/>
                    <a:pt x="38530" y="24841"/>
                  </a:cubicBezTo>
                  <a:cubicBezTo>
                    <a:pt x="38592" y="24558"/>
                    <a:pt x="38648" y="24278"/>
                    <a:pt x="38699" y="24001"/>
                  </a:cubicBezTo>
                  <a:cubicBezTo>
                    <a:pt x="39045" y="22118"/>
                    <a:pt x="39141" y="20360"/>
                    <a:pt x="39054" y="18731"/>
                  </a:cubicBezTo>
                  <a:cubicBezTo>
                    <a:pt x="39039" y="18405"/>
                    <a:pt x="39013" y="18082"/>
                    <a:pt x="38982" y="17766"/>
                  </a:cubicBezTo>
                  <a:cubicBezTo>
                    <a:pt x="38847" y="16421"/>
                    <a:pt x="38577" y="15095"/>
                    <a:pt x="38176" y="13805"/>
                  </a:cubicBezTo>
                  <a:cubicBezTo>
                    <a:pt x="38079" y="13491"/>
                    <a:pt x="37974" y="13184"/>
                    <a:pt x="37864" y="12885"/>
                  </a:cubicBezTo>
                  <a:cubicBezTo>
                    <a:pt x="37375" y="11545"/>
                    <a:pt x="36746" y="10261"/>
                    <a:pt x="35988" y="9053"/>
                  </a:cubicBezTo>
                  <a:cubicBezTo>
                    <a:pt x="35863" y="8849"/>
                    <a:pt x="35736" y="8653"/>
                    <a:pt x="35608" y="8463"/>
                  </a:cubicBezTo>
                  <a:cubicBezTo>
                    <a:pt x="34791" y="7244"/>
                    <a:pt x="33852" y="6113"/>
                    <a:pt x="32807" y="5082"/>
                  </a:cubicBezTo>
                  <a:cubicBezTo>
                    <a:pt x="32576" y="4856"/>
                    <a:pt x="32357" y="4651"/>
                    <a:pt x="32156" y="4468"/>
                  </a:cubicBezTo>
                  <a:cubicBezTo>
                    <a:pt x="31348" y="3740"/>
                    <a:pt x="30805" y="3373"/>
                    <a:pt x="30805" y="3373"/>
                  </a:cubicBezTo>
                  <a:cubicBezTo>
                    <a:pt x="30094" y="2874"/>
                    <a:pt x="29352" y="2421"/>
                    <a:pt x="28582" y="2017"/>
                  </a:cubicBezTo>
                  <a:cubicBezTo>
                    <a:pt x="28352" y="1894"/>
                    <a:pt x="28121" y="1780"/>
                    <a:pt x="27888" y="1671"/>
                  </a:cubicBezTo>
                  <a:cubicBezTo>
                    <a:pt x="26700" y="1105"/>
                    <a:pt x="25450" y="678"/>
                    <a:pt x="24166" y="396"/>
                  </a:cubicBezTo>
                  <a:cubicBezTo>
                    <a:pt x="23818" y="318"/>
                    <a:pt x="23471" y="254"/>
                    <a:pt x="23126" y="200"/>
                  </a:cubicBezTo>
                  <a:cubicBezTo>
                    <a:pt x="22256" y="67"/>
                    <a:pt x="21377" y="1"/>
                    <a:pt x="2049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3886388" y="1139613"/>
              <a:ext cx="61725" cy="57275"/>
            </a:xfrm>
            <a:custGeom>
              <a:avLst/>
              <a:gdLst/>
              <a:ahLst/>
              <a:cxnLst/>
              <a:rect l="l" t="t" r="r" b="b"/>
              <a:pathLst>
                <a:path w="2469" h="2291" extrusionOk="0">
                  <a:moveTo>
                    <a:pt x="524" y="1"/>
                  </a:moveTo>
                  <a:cubicBezTo>
                    <a:pt x="340" y="174"/>
                    <a:pt x="165" y="338"/>
                    <a:pt x="1" y="498"/>
                  </a:cubicBezTo>
                  <a:cubicBezTo>
                    <a:pt x="177" y="741"/>
                    <a:pt x="369" y="974"/>
                    <a:pt x="572" y="1195"/>
                  </a:cubicBezTo>
                  <a:cubicBezTo>
                    <a:pt x="776" y="1419"/>
                    <a:pt x="983" y="1669"/>
                    <a:pt x="1217" y="1880"/>
                  </a:cubicBezTo>
                  <a:cubicBezTo>
                    <a:pt x="1410" y="2051"/>
                    <a:pt x="1619" y="2194"/>
                    <a:pt x="1859" y="2273"/>
                  </a:cubicBezTo>
                  <a:cubicBezTo>
                    <a:pt x="1898" y="2285"/>
                    <a:pt x="1936" y="2291"/>
                    <a:pt x="1974" y="2291"/>
                  </a:cubicBezTo>
                  <a:cubicBezTo>
                    <a:pt x="2247" y="2291"/>
                    <a:pt x="2468" y="1986"/>
                    <a:pt x="2332" y="1720"/>
                  </a:cubicBezTo>
                  <a:cubicBezTo>
                    <a:pt x="2241" y="1551"/>
                    <a:pt x="2123" y="1399"/>
                    <a:pt x="1983" y="1268"/>
                  </a:cubicBezTo>
                  <a:cubicBezTo>
                    <a:pt x="1722" y="1007"/>
                    <a:pt x="1399" y="793"/>
                    <a:pt x="1131" y="551"/>
                  </a:cubicBezTo>
                  <a:cubicBezTo>
                    <a:pt x="930" y="369"/>
                    <a:pt x="729" y="182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3963363" y="1070863"/>
              <a:ext cx="51550" cy="58175"/>
            </a:xfrm>
            <a:custGeom>
              <a:avLst/>
              <a:gdLst/>
              <a:ahLst/>
              <a:cxnLst/>
              <a:rect l="l" t="t" r="r" b="b"/>
              <a:pathLst>
                <a:path w="2062" h="2327" extrusionOk="0">
                  <a:moveTo>
                    <a:pt x="722" y="0"/>
                  </a:moveTo>
                  <a:cubicBezTo>
                    <a:pt x="476" y="187"/>
                    <a:pt x="235" y="374"/>
                    <a:pt x="1" y="560"/>
                  </a:cubicBezTo>
                  <a:cubicBezTo>
                    <a:pt x="7" y="566"/>
                    <a:pt x="11" y="575"/>
                    <a:pt x="16" y="583"/>
                  </a:cubicBezTo>
                  <a:cubicBezTo>
                    <a:pt x="386" y="1133"/>
                    <a:pt x="748" y="1697"/>
                    <a:pt x="1200" y="2185"/>
                  </a:cubicBezTo>
                  <a:cubicBezTo>
                    <a:pt x="1230" y="2219"/>
                    <a:pt x="1265" y="2247"/>
                    <a:pt x="1306" y="2269"/>
                  </a:cubicBezTo>
                  <a:cubicBezTo>
                    <a:pt x="1374" y="2309"/>
                    <a:pt x="1449" y="2326"/>
                    <a:pt x="1523" y="2326"/>
                  </a:cubicBezTo>
                  <a:cubicBezTo>
                    <a:pt x="1794" y="2326"/>
                    <a:pt x="2062" y="2090"/>
                    <a:pt x="1997" y="1805"/>
                  </a:cubicBezTo>
                  <a:cubicBezTo>
                    <a:pt x="1988" y="1761"/>
                    <a:pt x="1971" y="1717"/>
                    <a:pt x="1947" y="1678"/>
                  </a:cubicBezTo>
                  <a:cubicBezTo>
                    <a:pt x="1617" y="1102"/>
                    <a:pt x="1193" y="583"/>
                    <a:pt x="776" y="67"/>
                  </a:cubicBezTo>
                  <a:cubicBezTo>
                    <a:pt x="758" y="44"/>
                    <a:pt x="742" y="23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4045488" y="1013613"/>
              <a:ext cx="50225" cy="57525"/>
            </a:xfrm>
            <a:custGeom>
              <a:avLst/>
              <a:gdLst/>
              <a:ahLst/>
              <a:cxnLst/>
              <a:rect l="l" t="t" r="r" b="b"/>
              <a:pathLst>
                <a:path w="2009" h="2301" extrusionOk="0">
                  <a:moveTo>
                    <a:pt x="819" y="0"/>
                  </a:moveTo>
                  <a:cubicBezTo>
                    <a:pt x="542" y="168"/>
                    <a:pt x="267" y="335"/>
                    <a:pt x="0" y="507"/>
                  </a:cubicBezTo>
                  <a:cubicBezTo>
                    <a:pt x="62" y="595"/>
                    <a:pt x="121" y="681"/>
                    <a:pt x="180" y="770"/>
                  </a:cubicBezTo>
                  <a:cubicBezTo>
                    <a:pt x="528" y="1290"/>
                    <a:pt x="844" y="1893"/>
                    <a:pt x="1372" y="2243"/>
                  </a:cubicBezTo>
                  <a:cubicBezTo>
                    <a:pt x="1432" y="2283"/>
                    <a:pt x="1499" y="2301"/>
                    <a:pt x="1565" y="2301"/>
                  </a:cubicBezTo>
                  <a:cubicBezTo>
                    <a:pt x="1790" y="2301"/>
                    <a:pt x="2009" y="2098"/>
                    <a:pt x="1945" y="1851"/>
                  </a:cubicBezTo>
                  <a:cubicBezTo>
                    <a:pt x="1786" y="1240"/>
                    <a:pt x="1332" y="741"/>
                    <a:pt x="976" y="231"/>
                  </a:cubicBezTo>
                  <a:cubicBezTo>
                    <a:pt x="924" y="157"/>
                    <a:pt x="871" y="79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4133938" y="966713"/>
              <a:ext cx="46850" cy="65050"/>
            </a:xfrm>
            <a:custGeom>
              <a:avLst/>
              <a:gdLst/>
              <a:ahLst/>
              <a:cxnLst/>
              <a:rect l="l" t="t" r="r" b="b"/>
              <a:pathLst>
                <a:path w="1874" h="2602" extrusionOk="0">
                  <a:moveTo>
                    <a:pt x="922" y="1"/>
                  </a:moveTo>
                  <a:cubicBezTo>
                    <a:pt x="610" y="134"/>
                    <a:pt x="302" y="272"/>
                    <a:pt x="0" y="416"/>
                  </a:cubicBezTo>
                  <a:cubicBezTo>
                    <a:pt x="362" y="1107"/>
                    <a:pt x="631" y="1906"/>
                    <a:pt x="1129" y="2471"/>
                  </a:cubicBezTo>
                  <a:cubicBezTo>
                    <a:pt x="1169" y="2517"/>
                    <a:pt x="1221" y="2553"/>
                    <a:pt x="1279" y="2575"/>
                  </a:cubicBezTo>
                  <a:cubicBezTo>
                    <a:pt x="1325" y="2593"/>
                    <a:pt x="1373" y="2602"/>
                    <a:pt x="1421" y="2602"/>
                  </a:cubicBezTo>
                  <a:cubicBezTo>
                    <a:pt x="1586" y="2602"/>
                    <a:pt x="1749" y="2500"/>
                    <a:pt x="1807" y="2336"/>
                  </a:cubicBezTo>
                  <a:cubicBezTo>
                    <a:pt x="1819" y="2302"/>
                    <a:pt x="1827" y="2264"/>
                    <a:pt x="1829" y="2226"/>
                  </a:cubicBezTo>
                  <a:cubicBezTo>
                    <a:pt x="1874" y="1440"/>
                    <a:pt x="1367" y="656"/>
                    <a:pt x="940" y="28"/>
                  </a:cubicBezTo>
                  <a:cubicBezTo>
                    <a:pt x="934" y="19"/>
                    <a:pt x="928" y="10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4226513" y="935563"/>
              <a:ext cx="44575" cy="66550"/>
            </a:xfrm>
            <a:custGeom>
              <a:avLst/>
              <a:gdLst/>
              <a:ahLst/>
              <a:cxnLst/>
              <a:rect l="l" t="t" r="r" b="b"/>
              <a:pathLst>
                <a:path w="1783" h="2662" extrusionOk="0">
                  <a:moveTo>
                    <a:pt x="834" y="1"/>
                  </a:moveTo>
                  <a:cubicBezTo>
                    <a:pt x="553" y="72"/>
                    <a:pt x="275" y="149"/>
                    <a:pt x="1" y="233"/>
                  </a:cubicBezTo>
                  <a:cubicBezTo>
                    <a:pt x="48" y="387"/>
                    <a:pt x="100" y="532"/>
                    <a:pt x="143" y="658"/>
                  </a:cubicBezTo>
                  <a:cubicBezTo>
                    <a:pt x="361" y="1309"/>
                    <a:pt x="628" y="1894"/>
                    <a:pt x="1031" y="2445"/>
                  </a:cubicBezTo>
                  <a:cubicBezTo>
                    <a:pt x="1043" y="2466"/>
                    <a:pt x="1058" y="2484"/>
                    <a:pt x="1072" y="2504"/>
                  </a:cubicBezTo>
                  <a:cubicBezTo>
                    <a:pt x="1156" y="2615"/>
                    <a:pt x="1256" y="2662"/>
                    <a:pt x="1354" y="2662"/>
                  </a:cubicBezTo>
                  <a:cubicBezTo>
                    <a:pt x="1559" y="2662"/>
                    <a:pt x="1755" y="2460"/>
                    <a:pt x="1776" y="2230"/>
                  </a:cubicBezTo>
                  <a:cubicBezTo>
                    <a:pt x="1783" y="2166"/>
                    <a:pt x="1775" y="2102"/>
                    <a:pt x="1754" y="2042"/>
                  </a:cubicBezTo>
                  <a:cubicBezTo>
                    <a:pt x="1520" y="1395"/>
                    <a:pt x="1203" y="797"/>
                    <a:pt x="912" y="174"/>
                  </a:cubicBezTo>
                  <a:cubicBezTo>
                    <a:pt x="886" y="120"/>
                    <a:pt x="861" y="63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4327763" y="920113"/>
              <a:ext cx="34325" cy="79550"/>
            </a:xfrm>
            <a:custGeom>
              <a:avLst/>
              <a:gdLst/>
              <a:ahLst/>
              <a:cxnLst/>
              <a:rect l="l" t="t" r="r" b="b"/>
              <a:pathLst>
                <a:path w="1373" h="3182" extrusionOk="0">
                  <a:moveTo>
                    <a:pt x="901" y="0"/>
                  </a:moveTo>
                  <a:cubicBezTo>
                    <a:pt x="599" y="12"/>
                    <a:pt x="299" y="32"/>
                    <a:pt x="0" y="59"/>
                  </a:cubicBezTo>
                  <a:cubicBezTo>
                    <a:pt x="29" y="846"/>
                    <a:pt x="139" y="1648"/>
                    <a:pt x="349" y="2393"/>
                  </a:cubicBezTo>
                  <a:cubicBezTo>
                    <a:pt x="391" y="2548"/>
                    <a:pt x="438" y="2698"/>
                    <a:pt x="489" y="2847"/>
                  </a:cubicBezTo>
                  <a:cubicBezTo>
                    <a:pt x="563" y="3061"/>
                    <a:pt x="781" y="3182"/>
                    <a:pt x="982" y="3182"/>
                  </a:cubicBezTo>
                  <a:cubicBezTo>
                    <a:pt x="1186" y="3182"/>
                    <a:pt x="1372" y="3056"/>
                    <a:pt x="1368" y="2776"/>
                  </a:cubicBezTo>
                  <a:cubicBezTo>
                    <a:pt x="1367" y="2636"/>
                    <a:pt x="1361" y="2494"/>
                    <a:pt x="1352" y="2352"/>
                  </a:cubicBezTo>
                  <a:cubicBezTo>
                    <a:pt x="1301" y="1563"/>
                    <a:pt x="1139" y="762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4426263" y="924713"/>
              <a:ext cx="34050" cy="75550"/>
            </a:xfrm>
            <a:custGeom>
              <a:avLst/>
              <a:gdLst/>
              <a:ahLst/>
              <a:cxnLst/>
              <a:rect l="l" t="t" r="r" b="b"/>
              <a:pathLst>
                <a:path w="1362" h="3022" extrusionOk="0">
                  <a:moveTo>
                    <a:pt x="321" y="0"/>
                  </a:moveTo>
                  <a:cubicBezTo>
                    <a:pt x="287" y="187"/>
                    <a:pt x="259" y="377"/>
                    <a:pt x="224" y="563"/>
                  </a:cubicBezTo>
                  <a:cubicBezTo>
                    <a:pt x="118" y="1160"/>
                    <a:pt x="1" y="1771"/>
                    <a:pt x="10" y="2381"/>
                  </a:cubicBezTo>
                  <a:cubicBezTo>
                    <a:pt x="10" y="2456"/>
                    <a:pt x="13" y="2533"/>
                    <a:pt x="17" y="2610"/>
                  </a:cubicBezTo>
                  <a:cubicBezTo>
                    <a:pt x="32" y="2831"/>
                    <a:pt x="244" y="3022"/>
                    <a:pt x="446" y="3022"/>
                  </a:cubicBezTo>
                  <a:cubicBezTo>
                    <a:pt x="553" y="3022"/>
                    <a:pt x="657" y="2969"/>
                    <a:pt x="728" y="2839"/>
                  </a:cubicBezTo>
                  <a:cubicBezTo>
                    <a:pt x="781" y="2744"/>
                    <a:pt x="827" y="2646"/>
                    <a:pt x="871" y="2550"/>
                  </a:cubicBezTo>
                  <a:cubicBezTo>
                    <a:pt x="1114" y="2001"/>
                    <a:pt x="1226" y="1409"/>
                    <a:pt x="1300" y="810"/>
                  </a:cubicBezTo>
                  <a:cubicBezTo>
                    <a:pt x="1324" y="607"/>
                    <a:pt x="1349" y="401"/>
                    <a:pt x="1361" y="196"/>
                  </a:cubicBezTo>
                  <a:cubicBezTo>
                    <a:pt x="1015" y="118"/>
                    <a:pt x="666" y="5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4524263" y="961438"/>
              <a:ext cx="46450" cy="80475"/>
            </a:xfrm>
            <a:custGeom>
              <a:avLst/>
              <a:gdLst/>
              <a:ahLst/>
              <a:cxnLst/>
              <a:rect l="l" t="t" r="r" b="b"/>
              <a:pathLst>
                <a:path w="1858" h="3219" extrusionOk="0">
                  <a:moveTo>
                    <a:pt x="1163" y="1"/>
                  </a:moveTo>
                  <a:cubicBezTo>
                    <a:pt x="770" y="690"/>
                    <a:pt x="408" y="1404"/>
                    <a:pt x="187" y="2158"/>
                  </a:cubicBezTo>
                  <a:cubicBezTo>
                    <a:pt x="134" y="2333"/>
                    <a:pt x="91" y="2511"/>
                    <a:pt x="55" y="2691"/>
                  </a:cubicBezTo>
                  <a:cubicBezTo>
                    <a:pt x="0" y="2967"/>
                    <a:pt x="235" y="3218"/>
                    <a:pt x="469" y="3218"/>
                  </a:cubicBezTo>
                  <a:cubicBezTo>
                    <a:pt x="579" y="3218"/>
                    <a:pt x="688" y="3163"/>
                    <a:pt x="767" y="3030"/>
                  </a:cubicBezTo>
                  <a:cubicBezTo>
                    <a:pt x="859" y="2875"/>
                    <a:pt x="943" y="2716"/>
                    <a:pt x="1023" y="2556"/>
                  </a:cubicBezTo>
                  <a:cubicBezTo>
                    <a:pt x="1375" y="1852"/>
                    <a:pt x="1622" y="1100"/>
                    <a:pt x="1857" y="346"/>
                  </a:cubicBezTo>
                  <a:cubicBezTo>
                    <a:pt x="1627" y="225"/>
                    <a:pt x="1396" y="109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4614513" y="1031413"/>
              <a:ext cx="61800" cy="72625"/>
            </a:xfrm>
            <a:custGeom>
              <a:avLst/>
              <a:gdLst/>
              <a:ahLst/>
              <a:cxnLst/>
              <a:rect l="l" t="t" r="r" b="b"/>
              <a:pathLst>
                <a:path w="2472" h="2905" extrusionOk="0">
                  <a:moveTo>
                    <a:pt x="1821" y="0"/>
                  </a:moveTo>
                  <a:cubicBezTo>
                    <a:pt x="1690" y="148"/>
                    <a:pt x="1563" y="302"/>
                    <a:pt x="1435" y="453"/>
                  </a:cubicBezTo>
                  <a:cubicBezTo>
                    <a:pt x="1090" y="859"/>
                    <a:pt x="765" y="1261"/>
                    <a:pt x="479" y="1699"/>
                  </a:cubicBezTo>
                  <a:cubicBezTo>
                    <a:pt x="364" y="1872"/>
                    <a:pt x="257" y="2053"/>
                    <a:pt x="156" y="2242"/>
                  </a:cubicBezTo>
                  <a:cubicBezTo>
                    <a:pt x="1" y="2531"/>
                    <a:pt x="244" y="2905"/>
                    <a:pt x="520" y="2905"/>
                  </a:cubicBezTo>
                  <a:cubicBezTo>
                    <a:pt x="607" y="2905"/>
                    <a:pt x="697" y="2868"/>
                    <a:pt x="779" y="2779"/>
                  </a:cubicBezTo>
                  <a:cubicBezTo>
                    <a:pt x="927" y="2621"/>
                    <a:pt x="1067" y="2456"/>
                    <a:pt x="1203" y="2289"/>
                  </a:cubicBezTo>
                  <a:cubicBezTo>
                    <a:pt x="1494" y="1936"/>
                    <a:pt x="1763" y="1569"/>
                    <a:pt x="2034" y="1194"/>
                  </a:cubicBezTo>
                  <a:cubicBezTo>
                    <a:pt x="2174" y="1000"/>
                    <a:pt x="2327" y="809"/>
                    <a:pt x="2472" y="614"/>
                  </a:cubicBezTo>
                  <a:cubicBezTo>
                    <a:pt x="2242" y="388"/>
                    <a:pt x="2024" y="183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4683188" y="1131238"/>
              <a:ext cx="72675" cy="60025"/>
            </a:xfrm>
            <a:custGeom>
              <a:avLst/>
              <a:gdLst/>
              <a:ahLst/>
              <a:cxnLst/>
              <a:rect l="l" t="t" r="r" b="b"/>
              <a:pathLst>
                <a:path w="2907" h="2401" extrusionOk="0">
                  <a:moveTo>
                    <a:pt x="2525" y="1"/>
                  </a:moveTo>
                  <a:cubicBezTo>
                    <a:pt x="2004" y="293"/>
                    <a:pt x="1493" y="615"/>
                    <a:pt x="1034" y="989"/>
                  </a:cubicBezTo>
                  <a:cubicBezTo>
                    <a:pt x="735" y="1229"/>
                    <a:pt x="459" y="1496"/>
                    <a:pt x="210" y="1787"/>
                  </a:cubicBezTo>
                  <a:cubicBezTo>
                    <a:pt x="0" y="2035"/>
                    <a:pt x="270" y="2401"/>
                    <a:pt x="551" y="2401"/>
                  </a:cubicBezTo>
                  <a:cubicBezTo>
                    <a:pt x="607" y="2401"/>
                    <a:pt x="663" y="2387"/>
                    <a:pt x="716" y="2354"/>
                  </a:cubicBezTo>
                  <a:cubicBezTo>
                    <a:pt x="1018" y="2167"/>
                    <a:pt x="1306" y="1963"/>
                    <a:pt x="1582" y="1742"/>
                  </a:cubicBezTo>
                  <a:cubicBezTo>
                    <a:pt x="2040" y="1381"/>
                    <a:pt x="2472" y="984"/>
                    <a:pt x="2906" y="590"/>
                  </a:cubicBezTo>
                  <a:cubicBezTo>
                    <a:pt x="2780" y="388"/>
                    <a:pt x="2653" y="191"/>
                    <a:pt x="2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4728738" y="1241788"/>
              <a:ext cx="81800" cy="52050"/>
            </a:xfrm>
            <a:custGeom>
              <a:avLst/>
              <a:gdLst/>
              <a:ahLst/>
              <a:cxnLst/>
              <a:rect l="l" t="t" r="r" b="b"/>
              <a:pathLst>
                <a:path w="3272" h="2082" extrusionOk="0">
                  <a:moveTo>
                    <a:pt x="2960" y="0"/>
                  </a:moveTo>
                  <a:cubicBezTo>
                    <a:pt x="2739" y="86"/>
                    <a:pt x="2525" y="182"/>
                    <a:pt x="2309" y="269"/>
                  </a:cubicBezTo>
                  <a:cubicBezTo>
                    <a:pt x="2006" y="394"/>
                    <a:pt x="1706" y="516"/>
                    <a:pt x="1410" y="648"/>
                  </a:cubicBezTo>
                  <a:cubicBezTo>
                    <a:pt x="1066" y="800"/>
                    <a:pt x="727" y="963"/>
                    <a:pt x="398" y="1156"/>
                  </a:cubicBezTo>
                  <a:cubicBezTo>
                    <a:pt x="1" y="1389"/>
                    <a:pt x="131" y="2081"/>
                    <a:pt x="561" y="2081"/>
                  </a:cubicBezTo>
                  <a:cubicBezTo>
                    <a:pt x="608" y="2081"/>
                    <a:pt x="658" y="2073"/>
                    <a:pt x="712" y="2055"/>
                  </a:cubicBezTo>
                  <a:cubicBezTo>
                    <a:pt x="1044" y="1945"/>
                    <a:pt x="1362" y="1818"/>
                    <a:pt x="1676" y="1678"/>
                  </a:cubicBezTo>
                  <a:cubicBezTo>
                    <a:pt x="1962" y="1551"/>
                    <a:pt x="2248" y="1414"/>
                    <a:pt x="2534" y="1272"/>
                  </a:cubicBezTo>
                  <a:cubicBezTo>
                    <a:pt x="2771" y="1156"/>
                    <a:pt x="3025" y="1044"/>
                    <a:pt x="3272" y="922"/>
                  </a:cubicBezTo>
                  <a:cubicBezTo>
                    <a:pt x="3174" y="608"/>
                    <a:pt x="3070" y="301"/>
                    <a:pt x="2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4726838" y="1363838"/>
              <a:ext cx="105625" cy="34800"/>
            </a:xfrm>
            <a:custGeom>
              <a:avLst/>
              <a:gdLst/>
              <a:ahLst/>
              <a:cxnLst/>
              <a:rect l="l" t="t" r="r" b="b"/>
              <a:pathLst>
                <a:path w="4225" h="1392" extrusionOk="0">
                  <a:moveTo>
                    <a:pt x="4152" y="1"/>
                  </a:moveTo>
                  <a:cubicBezTo>
                    <a:pt x="3746" y="26"/>
                    <a:pt x="3339" y="61"/>
                    <a:pt x="2929" y="94"/>
                  </a:cubicBezTo>
                  <a:cubicBezTo>
                    <a:pt x="2642" y="117"/>
                    <a:pt x="2318" y="120"/>
                    <a:pt x="1989" y="133"/>
                  </a:cubicBezTo>
                  <a:cubicBezTo>
                    <a:pt x="1387" y="157"/>
                    <a:pt x="764" y="216"/>
                    <a:pt x="305" y="503"/>
                  </a:cubicBezTo>
                  <a:cubicBezTo>
                    <a:pt x="0" y="696"/>
                    <a:pt x="26" y="1112"/>
                    <a:pt x="365" y="1251"/>
                  </a:cubicBezTo>
                  <a:cubicBezTo>
                    <a:pt x="618" y="1353"/>
                    <a:pt x="902" y="1392"/>
                    <a:pt x="1200" y="1392"/>
                  </a:cubicBezTo>
                  <a:cubicBezTo>
                    <a:pt x="1438" y="1392"/>
                    <a:pt x="1685" y="1367"/>
                    <a:pt x="1931" y="1331"/>
                  </a:cubicBezTo>
                  <a:cubicBezTo>
                    <a:pt x="2408" y="1262"/>
                    <a:pt x="2882" y="1147"/>
                    <a:pt x="3282" y="1084"/>
                  </a:cubicBezTo>
                  <a:cubicBezTo>
                    <a:pt x="3541" y="1041"/>
                    <a:pt x="3881" y="1016"/>
                    <a:pt x="4224" y="966"/>
                  </a:cubicBezTo>
                  <a:cubicBezTo>
                    <a:pt x="4209" y="640"/>
                    <a:pt x="4182" y="317"/>
                    <a:pt x="4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4726313" y="1516138"/>
              <a:ext cx="97325" cy="27125"/>
            </a:xfrm>
            <a:custGeom>
              <a:avLst/>
              <a:gdLst/>
              <a:ahLst/>
              <a:cxnLst/>
              <a:rect l="l" t="t" r="r" b="b"/>
              <a:pathLst>
                <a:path w="3893" h="1085" extrusionOk="0">
                  <a:moveTo>
                    <a:pt x="1546" y="0"/>
                  </a:moveTo>
                  <a:cubicBezTo>
                    <a:pt x="1180" y="0"/>
                    <a:pt x="813" y="31"/>
                    <a:pt x="456" y="135"/>
                  </a:cubicBezTo>
                  <a:cubicBezTo>
                    <a:pt x="80" y="243"/>
                    <a:pt x="0" y="805"/>
                    <a:pt x="416" y="930"/>
                  </a:cubicBezTo>
                  <a:cubicBezTo>
                    <a:pt x="745" y="1029"/>
                    <a:pt x="1080" y="1070"/>
                    <a:pt x="1418" y="1081"/>
                  </a:cubicBezTo>
                  <a:cubicBezTo>
                    <a:pt x="1489" y="1083"/>
                    <a:pt x="1561" y="1084"/>
                    <a:pt x="1632" y="1084"/>
                  </a:cubicBezTo>
                  <a:cubicBezTo>
                    <a:pt x="2047" y="1084"/>
                    <a:pt x="2464" y="1048"/>
                    <a:pt x="2877" y="1032"/>
                  </a:cubicBezTo>
                  <a:cubicBezTo>
                    <a:pt x="3159" y="1019"/>
                    <a:pt x="3441" y="1004"/>
                    <a:pt x="3723" y="984"/>
                  </a:cubicBezTo>
                  <a:cubicBezTo>
                    <a:pt x="3785" y="701"/>
                    <a:pt x="3841" y="421"/>
                    <a:pt x="3892" y="144"/>
                  </a:cubicBezTo>
                  <a:cubicBezTo>
                    <a:pt x="3521" y="111"/>
                    <a:pt x="3150" y="85"/>
                    <a:pt x="2778" y="64"/>
                  </a:cubicBezTo>
                  <a:cubicBezTo>
                    <a:pt x="2369" y="41"/>
                    <a:pt x="1957" y="2"/>
                    <a:pt x="1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4687213" y="1648238"/>
              <a:ext cx="89275" cy="48175"/>
            </a:xfrm>
            <a:custGeom>
              <a:avLst/>
              <a:gdLst/>
              <a:ahLst/>
              <a:cxnLst/>
              <a:rect l="l" t="t" r="r" b="b"/>
              <a:pathLst>
                <a:path w="3571" h="1927" extrusionOk="0">
                  <a:moveTo>
                    <a:pt x="624" y="1"/>
                  </a:moveTo>
                  <a:cubicBezTo>
                    <a:pt x="175" y="1"/>
                    <a:pt x="0" y="697"/>
                    <a:pt x="393" y="931"/>
                  </a:cubicBezTo>
                  <a:cubicBezTo>
                    <a:pt x="851" y="1202"/>
                    <a:pt x="1329" y="1379"/>
                    <a:pt x="1827" y="1534"/>
                  </a:cubicBezTo>
                  <a:cubicBezTo>
                    <a:pt x="2020" y="1593"/>
                    <a:pt x="2216" y="1650"/>
                    <a:pt x="2417" y="1708"/>
                  </a:cubicBezTo>
                  <a:cubicBezTo>
                    <a:pt x="2662" y="1779"/>
                    <a:pt x="2913" y="1854"/>
                    <a:pt x="3165" y="1926"/>
                  </a:cubicBezTo>
                  <a:cubicBezTo>
                    <a:pt x="3307" y="1620"/>
                    <a:pt x="3441" y="1314"/>
                    <a:pt x="3571" y="1012"/>
                  </a:cubicBezTo>
                  <a:cubicBezTo>
                    <a:pt x="3295" y="894"/>
                    <a:pt x="3015" y="783"/>
                    <a:pt x="2747" y="668"/>
                  </a:cubicBezTo>
                  <a:cubicBezTo>
                    <a:pt x="2540" y="581"/>
                    <a:pt x="2337" y="495"/>
                    <a:pt x="2131" y="413"/>
                  </a:cubicBezTo>
                  <a:cubicBezTo>
                    <a:pt x="1665" y="232"/>
                    <a:pt x="1201" y="81"/>
                    <a:pt x="691" y="6"/>
                  </a:cubicBezTo>
                  <a:cubicBezTo>
                    <a:pt x="668" y="3"/>
                    <a:pt x="646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58"/>
          <p:cNvGrpSpPr/>
          <p:nvPr/>
        </p:nvGrpSpPr>
        <p:grpSpPr>
          <a:xfrm>
            <a:off x="8222963" y="3605850"/>
            <a:ext cx="868175" cy="737200"/>
            <a:chOff x="-4758675" y="2306100"/>
            <a:chExt cx="868175" cy="737200"/>
          </a:xfrm>
        </p:grpSpPr>
        <p:sp>
          <p:nvSpPr>
            <p:cNvPr id="1997" name="Google Shape;1997;p58"/>
            <p:cNvSpPr/>
            <p:nvPr/>
          </p:nvSpPr>
          <p:spPr>
            <a:xfrm>
              <a:off x="-4758675" y="2306100"/>
              <a:ext cx="868175" cy="737200"/>
            </a:xfrm>
            <a:custGeom>
              <a:avLst/>
              <a:gdLst/>
              <a:ahLst/>
              <a:cxnLst/>
              <a:rect l="l" t="t" r="r" b="b"/>
              <a:pathLst>
                <a:path w="34727" h="29488" extrusionOk="0">
                  <a:moveTo>
                    <a:pt x="10584" y="6407"/>
                  </a:moveTo>
                  <a:cubicBezTo>
                    <a:pt x="10624" y="6419"/>
                    <a:pt x="22215" y="10549"/>
                    <a:pt x="25638" y="13371"/>
                  </a:cubicBezTo>
                  <a:cubicBezTo>
                    <a:pt x="25638" y="13371"/>
                    <a:pt x="17346" y="17605"/>
                    <a:pt x="6389" y="22754"/>
                  </a:cubicBezTo>
                  <a:cubicBezTo>
                    <a:pt x="6389" y="22754"/>
                    <a:pt x="7752" y="13711"/>
                    <a:pt x="10584" y="6407"/>
                  </a:cubicBezTo>
                  <a:close/>
                  <a:moveTo>
                    <a:pt x="7570" y="0"/>
                  </a:moveTo>
                  <a:cubicBezTo>
                    <a:pt x="7131" y="1131"/>
                    <a:pt x="6713" y="2283"/>
                    <a:pt x="6316" y="3447"/>
                  </a:cubicBezTo>
                  <a:cubicBezTo>
                    <a:pt x="6276" y="3554"/>
                    <a:pt x="6241" y="3659"/>
                    <a:pt x="6205" y="3766"/>
                  </a:cubicBezTo>
                  <a:cubicBezTo>
                    <a:pt x="5869" y="4757"/>
                    <a:pt x="5546" y="5756"/>
                    <a:pt x="5238" y="6754"/>
                  </a:cubicBezTo>
                  <a:cubicBezTo>
                    <a:pt x="5196" y="6890"/>
                    <a:pt x="5155" y="7026"/>
                    <a:pt x="5112" y="7160"/>
                  </a:cubicBezTo>
                  <a:cubicBezTo>
                    <a:pt x="4810" y="8153"/>
                    <a:pt x="4521" y="9143"/>
                    <a:pt x="4246" y="10124"/>
                  </a:cubicBezTo>
                  <a:cubicBezTo>
                    <a:pt x="4210" y="10248"/>
                    <a:pt x="4176" y="10374"/>
                    <a:pt x="4140" y="10498"/>
                  </a:cubicBezTo>
                  <a:cubicBezTo>
                    <a:pt x="3913" y="11320"/>
                    <a:pt x="3693" y="12136"/>
                    <a:pt x="3483" y="12938"/>
                  </a:cubicBezTo>
                  <a:lnTo>
                    <a:pt x="3398" y="13271"/>
                  </a:lnTo>
                  <a:cubicBezTo>
                    <a:pt x="3121" y="14340"/>
                    <a:pt x="2862" y="15389"/>
                    <a:pt x="2621" y="16403"/>
                  </a:cubicBezTo>
                  <a:cubicBezTo>
                    <a:pt x="2585" y="16548"/>
                    <a:pt x="2551" y="16690"/>
                    <a:pt x="2519" y="16833"/>
                  </a:cubicBezTo>
                  <a:cubicBezTo>
                    <a:pt x="2296" y="17771"/>
                    <a:pt x="2091" y="18680"/>
                    <a:pt x="1899" y="19552"/>
                  </a:cubicBezTo>
                  <a:cubicBezTo>
                    <a:pt x="1875" y="19661"/>
                    <a:pt x="1851" y="19770"/>
                    <a:pt x="1827" y="19877"/>
                  </a:cubicBezTo>
                  <a:cubicBezTo>
                    <a:pt x="1645" y="20715"/>
                    <a:pt x="1476" y="21517"/>
                    <a:pt x="1323" y="22273"/>
                  </a:cubicBezTo>
                  <a:cubicBezTo>
                    <a:pt x="1299" y="22392"/>
                    <a:pt x="1273" y="22508"/>
                    <a:pt x="1251" y="22623"/>
                  </a:cubicBezTo>
                  <a:cubicBezTo>
                    <a:pt x="1051" y="23609"/>
                    <a:pt x="876" y="24513"/>
                    <a:pt x="724" y="25320"/>
                  </a:cubicBezTo>
                  <a:cubicBezTo>
                    <a:pt x="709" y="25408"/>
                    <a:pt x="692" y="25495"/>
                    <a:pt x="675" y="25580"/>
                  </a:cubicBezTo>
                  <a:cubicBezTo>
                    <a:pt x="225" y="28007"/>
                    <a:pt x="0" y="29487"/>
                    <a:pt x="0" y="29487"/>
                  </a:cubicBezTo>
                  <a:cubicBezTo>
                    <a:pt x="19768" y="20200"/>
                    <a:pt x="34727" y="12563"/>
                    <a:pt x="34727" y="12563"/>
                  </a:cubicBezTo>
                  <a:cubicBezTo>
                    <a:pt x="33797" y="11905"/>
                    <a:pt x="32752" y="11240"/>
                    <a:pt x="31632" y="10583"/>
                  </a:cubicBezTo>
                  <a:cubicBezTo>
                    <a:pt x="31501" y="10508"/>
                    <a:pt x="31370" y="10431"/>
                    <a:pt x="31238" y="10357"/>
                  </a:cubicBezTo>
                  <a:cubicBezTo>
                    <a:pt x="29829" y="9544"/>
                    <a:pt x="28306" y="8742"/>
                    <a:pt x="26734" y="7964"/>
                  </a:cubicBezTo>
                  <a:lnTo>
                    <a:pt x="26367" y="7784"/>
                  </a:lnTo>
                  <a:cubicBezTo>
                    <a:pt x="25138" y="7181"/>
                    <a:pt x="23884" y="6594"/>
                    <a:pt x="22635" y="6030"/>
                  </a:cubicBezTo>
                  <a:cubicBezTo>
                    <a:pt x="22513" y="5974"/>
                    <a:pt x="22390" y="5920"/>
                    <a:pt x="22268" y="5865"/>
                  </a:cubicBezTo>
                  <a:cubicBezTo>
                    <a:pt x="21087" y="5335"/>
                    <a:pt x="19913" y="4825"/>
                    <a:pt x="18774" y="4346"/>
                  </a:cubicBezTo>
                  <a:cubicBezTo>
                    <a:pt x="18647" y="4293"/>
                    <a:pt x="18519" y="4239"/>
                    <a:pt x="18393" y="4186"/>
                  </a:cubicBezTo>
                  <a:cubicBezTo>
                    <a:pt x="17234" y="3700"/>
                    <a:pt x="16114" y="3245"/>
                    <a:pt x="15064" y="2827"/>
                  </a:cubicBezTo>
                  <a:cubicBezTo>
                    <a:pt x="14952" y="2781"/>
                    <a:pt x="14836" y="2735"/>
                    <a:pt x="14726" y="2692"/>
                  </a:cubicBezTo>
                  <a:cubicBezTo>
                    <a:pt x="13113" y="2052"/>
                    <a:pt x="11674" y="1503"/>
                    <a:pt x="10516" y="1071"/>
                  </a:cubicBezTo>
                  <a:lnTo>
                    <a:pt x="10211" y="957"/>
                  </a:lnTo>
                  <a:cubicBezTo>
                    <a:pt x="8569" y="347"/>
                    <a:pt x="7570" y="0"/>
                    <a:pt x="757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-4741775" y="2939100"/>
              <a:ext cx="72100" cy="11700"/>
            </a:xfrm>
            <a:custGeom>
              <a:avLst/>
              <a:gdLst/>
              <a:ahLst/>
              <a:cxnLst/>
              <a:rect l="l" t="t" r="r" b="b"/>
              <a:pathLst>
                <a:path w="2884" h="468" extrusionOk="0">
                  <a:moveTo>
                    <a:pt x="48" y="0"/>
                  </a:moveTo>
                  <a:cubicBezTo>
                    <a:pt x="33" y="87"/>
                    <a:pt x="16" y="175"/>
                    <a:pt x="1" y="260"/>
                  </a:cubicBezTo>
                  <a:cubicBezTo>
                    <a:pt x="728" y="376"/>
                    <a:pt x="1465" y="467"/>
                    <a:pt x="2192" y="467"/>
                  </a:cubicBezTo>
                  <a:cubicBezTo>
                    <a:pt x="2382" y="467"/>
                    <a:pt x="2572" y="461"/>
                    <a:pt x="2761" y="447"/>
                  </a:cubicBezTo>
                  <a:cubicBezTo>
                    <a:pt x="2883" y="439"/>
                    <a:pt x="2866" y="258"/>
                    <a:pt x="2756" y="241"/>
                  </a:cubicBezTo>
                  <a:cubicBezTo>
                    <a:pt x="1862" y="104"/>
                    <a:pt x="952" y="65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-4727400" y="2862925"/>
              <a:ext cx="37425" cy="14100"/>
            </a:xfrm>
            <a:custGeom>
              <a:avLst/>
              <a:gdLst/>
              <a:ahLst/>
              <a:cxnLst/>
              <a:rect l="l" t="t" r="r" b="b"/>
              <a:pathLst>
                <a:path w="1497" h="564" extrusionOk="0">
                  <a:moveTo>
                    <a:pt x="72" y="0"/>
                  </a:moveTo>
                  <a:cubicBezTo>
                    <a:pt x="48" y="119"/>
                    <a:pt x="22" y="235"/>
                    <a:pt x="0" y="350"/>
                  </a:cubicBezTo>
                  <a:cubicBezTo>
                    <a:pt x="427" y="416"/>
                    <a:pt x="850" y="505"/>
                    <a:pt x="1276" y="563"/>
                  </a:cubicBezTo>
                  <a:cubicBezTo>
                    <a:pt x="1283" y="563"/>
                    <a:pt x="1289" y="564"/>
                    <a:pt x="1295" y="564"/>
                  </a:cubicBezTo>
                  <a:cubicBezTo>
                    <a:pt x="1444" y="564"/>
                    <a:pt x="1496" y="326"/>
                    <a:pt x="1343" y="280"/>
                  </a:cubicBezTo>
                  <a:cubicBezTo>
                    <a:pt x="928" y="153"/>
                    <a:pt x="502" y="6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-4712950" y="2794900"/>
              <a:ext cx="46900" cy="14350"/>
            </a:xfrm>
            <a:custGeom>
              <a:avLst/>
              <a:gdLst/>
              <a:ahLst/>
              <a:cxnLst/>
              <a:rect l="l" t="t" r="r" b="b"/>
              <a:pathLst>
                <a:path w="1876" h="574" extrusionOk="0">
                  <a:moveTo>
                    <a:pt x="71" y="0"/>
                  </a:moveTo>
                  <a:cubicBezTo>
                    <a:pt x="48" y="109"/>
                    <a:pt x="24" y="220"/>
                    <a:pt x="0" y="325"/>
                  </a:cubicBezTo>
                  <a:cubicBezTo>
                    <a:pt x="552" y="418"/>
                    <a:pt x="1105" y="525"/>
                    <a:pt x="1662" y="573"/>
                  </a:cubicBezTo>
                  <a:cubicBezTo>
                    <a:pt x="1668" y="573"/>
                    <a:pt x="1674" y="574"/>
                    <a:pt x="1680" y="574"/>
                  </a:cubicBezTo>
                  <a:cubicBezTo>
                    <a:pt x="1868" y="574"/>
                    <a:pt x="1876" y="308"/>
                    <a:pt x="1694" y="267"/>
                  </a:cubicBezTo>
                  <a:cubicBezTo>
                    <a:pt x="1159" y="145"/>
                    <a:pt x="614" y="78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-4695725" y="2716125"/>
              <a:ext cx="50050" cy="15425"/>
            </a:xfrm>
            <a:custGeom>
              <a:avLst/>
              <a:gdLst/>
              <a:ahLst/>
              <a:cxnLst/>
              <a:rect l="l" t="t" r="r" b="b"/>
              <a:pathLst>
                <a:path w="2002" h="617" extrusionOk="0">
                  <a:moveTo>
                    <a:pt x="103" y="1"/>
                  </a:moveTo>
                  <a:cubicBezTo>
                    <a:pt x="69" y="145"/>
                    <a:pt x="35" y="288"/>
                    <a:pt x="1" y="431"/>
                  </a:cubicBezTo>
                  <a:cubicBezTo>
                    <a:pt x="587" y="517"/>
                    <a:pt x="1180" y="570"/>
                    <a:pt x="1748" y="616"/>
                  </a:cubicBezTo>
                  <a:cubicBezTo>
                    <a:pt x="1754" y="616"/>
                    <a:pt x="1760" y="617"/>
                    <a:pt x="1766" y="617"/>
                  </a:cubicBezTo>
                  <a:cubicBezTo>
                    <a:pt x="1981" y="617"/>
                    <a:pt x="2002" y="300"/>
                    <a:pt x="1784" y="261"/>
                  </a:cubicBezTo>
                  <a:cubicBezTo>
                    <a:pt x="1242" y="165"/>
                    <a:pt x="674" y="69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-4673750" y="2629550"/>
              <a:ext cx="50450" cy="22500"/>
            </a:xfrm>
            <a:custGeom>
              <a:avLst/>
              <a:gdLst/>
              <a:ahLst/>
              <a:cxnLst/>
              <a:rect l="l" t="t" r="r" b="b"/>
              <a:pathLst>
                <a:path w="2018" h="900" extrusionOk="0">
                  <a:moveTo>
                    <a:pt x="87" y="0"/>
                  </a:moveTo>
                  <a:lnTo>
                    <a:pt x="1" y="332"/>
                  </a:lnTo>
                  <a:lnTo>
                    <a:pt x="75" y="360"/>
                  </a:lnTo>
                  <a:cubicBezTo>
                    <a:pt x="657" y="580"/>
                    <a:pt x="1234" y="795"/>
                    <a:pt x="1851" y="897"/>
                  </a:cubicBezTo>
                  <a:cubicBezTo>
                    <a:pt x="1860" y="899"/>
                    <a:pt x="1868" y="900"/>
                    <a:pt x="1875" y="900"/>
                  </a:cubicBezTo>
                  <a:cubicBezTo>
                    <a:pt x="2000" y="900"/>
                    <a:pt x="2018" y="712"/>
                    <a:pt x="1906" y="660"/>
                  </a:cubicBezTo>
                  <a:cubicBezTo>
                    <a:pt x="1326" y="381"/>
                    <a:pt x="709" y="207"/>
                    <a:pt x="101" y="5"/>
                  </a:cubicBezTo>
                  <a:cubicBezTo>
                    <a:pt x="96" y="4"/>
                    <a:pt x="91" y="2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-4655175" y="2559150"/>
              <a:ext cx="59325" cy="21675"/>
            </a:xfrm>
            <a:custGeom>
              <a:avLst/>
              <a:gdLst/>
              <a:ahLst/>
              <a:cxnLst/>
              <a:rect l="l" t="t" r="r" b="b"/>
              <a:pathLst>
                <a:path w="2373" h="867" extrusionOk="0">
                  <a:moveTo>
                    <a:pt x="106" y="0"/>
                  </a:moveTo>
                  <a:cubicBezTo>
                    <a:pt x="70" y="126"/>
                    <a:pt x="36" y="250"/>
                    <a:pt x="0" y="376"/>
                  </a:cubicBezTo>
                  <a:cubicBezTo>
                    <a:pt x="34" y="377"/>
                    <a:pt x="68" y="383"/>
                    <a:pt x="102" y="388"/>
                  </a:cubicBezTo>
                  <a:cubicBezTo>
                    <a:pt x="782" y="476"/>
                    <a:pt x="1433" y="677"/>
                    <a:pt x="2092" y="858"/>
                  </a:cubicBezTo>
                  <a:cubicBezTo>
                    <a:pt x="2111" y="864"/>
                    <a:pt x="2128" y="866"/>
                    <a:pt x="2145" y="866"/>
                  </a:cubicBezTo>
                  <a:cubicBezTo>
                    <a:pt x="2304" y="866"/>
                    <a:pt x="2372" y="640"/>
                    <a:pt x="2203" y="563"/>
                  </a:cubicBezTo>
                  <a:cubicBezTo>
                    <a:pt x="1596" y="282"/>
                    <a:pt x="853" y="78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-4630825" y="2474925"/>
              <a:ext cx="53975" cy="23700"/>
            </a:xfrm>
            <a:custGeom>
              <a:avLst/>
              <a:gdLst/>
              <a:ahLst/>
              <a:cxnLst/>
              <a:rect l="l" t="t" r="r" b="b"/>
              <a:pathLst>
                <a:path w="2159" h="948" extrusionOk="0">
                  <a:moveTo>
                    <a:pt x="126" y="1"/>
                  </a:moveTo>
                  <a:cubicBezTo>
                    <a:pt x="82" y="135"/>
                    <a:pt x="43" y="271"/>
                    <a:pt x="0" y="407"/>
                  </a:cubicBezTo>
                  <a:cubicBezTo>
                    <a:pt x="622" y="609"/>
                    <a:pt x="1258" y="781"/>
                    <a:pt x="1861" y="941"/>
                  </a:cubicBezTo>
                  <a:cubicBezTo>
                    <a:pt x="1878" y="945"/>
                    <a:pt x="1894" y="947"/>
                    <a:pt x="1909" y="947"/>
                  </a:cubicBezTo>
                  <a:cubicBezTo>
                    <a:pt x="2077" y="947"/>
                    <a:pt x="2158" y="703"/>
                    <a:pt x="1975" y="635"/>
                  </a:cubicBezTo>
                  <a:cubicBezTo>
                    <a:pt x="1385" y="419"/>
                    <a:pt x="760" y="193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-4603525" y="2392250"/>
              <a:ext cx="47225" cy="27925"/>
            </a:xfrm>
            <a:custGeom>
              <a:avLst/>
              <a:gdLst/>
              <a:ahLst/>
              <a:cxnLst/>
              <a:rect l="l" t="t" r="r" b="b"/>
              <a:pathLst>
                <a:path w="1889" h="1117" extrusionOk="0">
                  <a:moveTo>
                    <a:pt x="110" y="1"/>
                  </a:moveTo>
                  <a:cubicBezTo>
                    <a:pt x="72" y="106"/>
                    <a:pt x="35" y="213"/>
                    <a:pt x="1" y="319"/>
                  </a:cubicBezTo>
                  <a:cubicBezTo>
                    <a:pt x="55" y="349"/>
                    <a:pt x="108" y="378"/>
                    <a:pt x="160" y="407"/>
                  </a:cubicBezTo>
                  <a:cubicBezTo>
                    <a:pt x="628" y="665"/>
                    <a:pt x="1110" y="896"/>
                    <a:pt x="1603" y="1102"/>
                  </a:cubicBezTo>
                  <a:cubicBezTo>
                    <a:pt x="1627" y="1112"/>
                    <a:pt x="1650" y="1116"/>
                    <a:pt x="1670" y="1116"/>
                  </a:cubicBezTo>
                  <a:cubicBezTo>
                    <a:pt x="1826" y="1116"/>
                    <a:pt x="1888" y="869"/>
                    <a:pt x="1721" y="789"/>
                  </a:cubicBezTo>
                  <a:cubicBezTo>
                    <a:pt x="1224" y="552"/>
                    <a:pt x="726" y="315"/>
                    <a:pt x="237" y="67"/>
                  </a:cubicBezTo>
                  <a:cubicBezTo>
                    <a:pt x="194" y="45"/>
                    <a:pt x="152" y="23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-4509175" y="2329975"/>
              <a:ext cx="13425" cy="58575"/>
            </a:xfrm>
            <a:custGeom>
              <a:avLst/>
              <a:gdLst/>
              <a:ahLst/>
              <a:cxnLst/>
              <a:rect l="l" t="t" r="r" b="b"/>
              <a:pathLst>
                <a:path w="537" h="2343" extrusionOk="0">
                  <a:moveTo>
                    <a:pt x="232" y="1"/>
                  </a:moveTo>
                  <a:cubicBezTo>
                    <a:pt x="220" y="89"/>
                    <a:pt x="207" y="176"/>
                    <a:pt x="195" y="259"/>
                  </a:cubicBezTo>
                  <a:cubicBezTo>
                    <a:pt x="96" y="886"/>
                    <a:pt x="20" y="1511"/>
                    <a:pt x="3" y="2145"/>
                  </a:cubicBezTo>
                  <a:cubicBezTo>
                    <a:pt x="0" y="2272"/>
                    <a:pt x="99" y="2342"/>
                    <a:pt x="196" y="2342"/>
                  </a:cubicBezTo>
                  <a:cubicBezTo>
                    <a:pt x="277" y="2342"/>
                    <a:pt x="357" y="2292"/>
                    <a:pt x="370" y="2183"/>
                  </a:cubicBezTo>
                  <a:cubicBezTo>
                    <a:pt x="394" y="1987"/>
                    <a:pt x="448" y="969"/>
                    <a:pt x="536" y="116"/>
                  </a:cubicBezTo>
                  <a:lnTo>
                    <a:pt x="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-4406025" y="2373350"/>
              <a:ext cx="23975" cy="47575"/>
            </a:xfrm>
            <a:custGeom>
              <a:avLst/>
              <a:gdLst/>
              <a:ahLst/>
              <a:cxnLst/>
              <a:rect l="l" t="t" r="r" b="b"/>
              <a:pathLst>
                <a:path w="959" h="1903" extrusionOk="0">
                  <a:moveTo>
                    <a:pt x="618" y="1"/>
                  </a:moveTo>
                  <a:cubicBezTo>
                    <a:pt x="615" y="11"/>
                    <a:pt x="610" y="21"/>
                    <a:pt x="606" y="31"/>
                  </a:cubicBezTo>
                  <a:cubicBezTo>
                    <a:pt x="372" y="578"/>
                    <a:pt x="80" y="1146"/>
                    <a:pt x="12" y="1743"/>
                  </a:cubicBezTo>
                  <a:cubicBezTo>
                    <a:pt x="0" y="1835"/>
                    <a:pt x="83" y="1902"/>
                    <a:pt x="163" y="1902"/>
                  </a:cubicBezTo>
                  <a:cubicBezTo>
                    <a:pt x="205" y="1902"/>
                    <a:pt x="246" y="1884"/>
                    <a:pt x="273" y="1841"/>
                  </a:cubicBezTo>
                  <a:cubicBezTo>
                    <a:pt x="579" y="1357"/>
                    <a:pt x="722" y="777"/>
                    <a:pt x="916" y="244"/>
                  </a:cubicBezTo>
                  <a:cubicBezTo>
                    <a:pt x="931" y="208"/>
                    <a:pt x="945" y="171"/>
                    <a:pt x="958" y="135"/>
                  </a:cubicBezTo>
                  <a:cubicBezTo>
                    <a:pt x="846" y="91"/>
                    <a:pt x="732" y="45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-4313925" y="2410750"/>
              <a:ext cx="24650" cy="42875"/>
            </a:xfrm>
            <a:custGeom>
              <a:avLst/>
              <a:gdLst/>
              <a:ahLst/>
              <a:cxnLst/>
              <a:rect l="l" t="t" r="r" b="b"/>
              <a:pathLst>
                <a:path w="986" h="1715" extrusionOk="0">
                  <a:moveTo>
                    <a:pt x="607" y="0"/>
                  </a:moveTo>
                  <a:cubicBezTo>
                    <a:pt x="411" y="479"/>
                    <a:pt x="224" y="965"/>
                    <a:pt x="54" y="1453"/>
                  </a:cubicBezTo>
                  <a:cubicBezTo>
                    <a:pt x="1" y="1606"/>
                    <a:pt x="123" y="1714"/>
                    <a:pt x="246" y="1714"/>
                  </a:cubicBezTo>
                  <a:cubicBezTo>
                    <a:pt x="317" y="1714"/>
                    <a:pt x="388" y="1678"/>
                    <a:pt x="425" y="1592"/>
                  </a:cubicBezTo>
                  <a:cubicBezTo>
                    <a:pt x="625" y="1118"/>
                    <a:pt x="809" y="641"/>
                    <a:pt x="986" y="160"/>
                  </a:cubicBezTo>
                  <a:cubicBezTo>
                    <a:pt x="858" y="107"/>
                    <a:pt x="731" y="53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-4215550" y="2452725"/>
              <a:ext cx="22800" cy="49975"/>
            </a:xfrm>
            <a:custGeom>
              <a:avLst/>
              <a:gdLst/>
              <a:ahLst/>
              <a:cxnLst/>
              <a:rect l="l" t="t" r="r" b="b"/>
              <a:pathLst>
                <a:path w="912" h="1999" extrusionOk="0">
                  <a:moveTo>
                    <a:pt x="543" y="0"/>
                  </a:moveTo>
                  <a:cubicBezTo>
                    <a:pt x="305" y="569"/>
                    <a:pt x="132" y="1166"/>
                    <a:pt x="23" y="1774"/>
                  </a:cubicBezTo>
                  <a:cubicBezTo>
                    <a:pt x="1" y="1911"/>
                    <a:pt x="127" y="1999"/>
                    <a:pt x="245" y="1999"/>
                  </a:cubicBezTo>
                  <a:cubicBezTo>
                    <a:pt x="323" y="1999"/>
                    <a:pt x="398" y="1959"/>
                    <a:pt x="422" y="1868"/>
                  </a:cubicBezTo>
                  <a:cubicBezTo>
                    <a:pt x="575" y="1292"/>
                    <a:pt x="735" y="726"/>
                    <a:pt x="912" y="165"/>
                  </a:cubicBezTo>
                  <a:cubicBezTo>
                    <a:pt x="789" y="109"/>
                    <a:pt x="665" y="55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-4115250" y="2500675"/>
              <a:ext cx="24975" cy="54500"/>
            </a:xfrm>
            <a:custGeom>
              <a:avLst/>
              <a:gdLst/>
              <a:ahLst/>
              <a:cxnLst/>
              <a:rect l="l" t="t" r="r" b="b"/>
              <a:pathLst>
                <a:path w="999" h="2180" extrusionOk="0">
                  <a:moveTo>
                    <a:pt x="632" y="1"/>
                  </a:moveTo>
                  <a:cubicBezTo>
                    <a:pt x="596" y="93"/>
                    <a:pt x="562" y="186"/>
                    <a:pt x="528" y="276"/>
                  </a:cubicBezTo>
                  <a:cubicBezTo>
                    <a:pt x="316" y="837"/>
                    <a:pt x="141" y="1396"/>
                    <a:pt x="25" y="1984"/>
                  </a:cubicBezTo>
                  <a:cubicBezTo>
                    <a:pt x="1" y="2105"/>
                    <a:pt x="106" y="2179"/>
                    <a:pt x="209" y="2179"/>
                  </a:cubicBezTo>
                  <a:cubicBezTo>
                    <a:pt x="280" y="2179"/>
                    <a:pt x="350" y="2144"/>
                    <a:pt x="377" y="2066"/>
                  </a:cubicBezTo>
                  <a:cubicBezTo>
                    <a:pt x="576" y="1491"/>
                    <a:pt x="746" y="908"/>
                    <a:pt x="943" y="334"/>
                  </a:cubicBezTo>
                  <a:cubicBezTo>
                    <a:pt x="961" y="283"/>
                    <a:pt x="978" y="232"/>
                    <a:pt x="999" y="181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-4011250" y="2565000"/>
              <a:ext cx="43375" cy="52775"/>
            </a:xfrm>
            <a:custGeom>
              <a:avLst/>
              <a:gdLst/>
              <a:ahLst/>
              <a:cxnLst/>
              <a:rect l="l" t="t" r="r" b="b"/>
              <a:pathLst>
                <a:path w="1735" h="2111" extrusionOk="0">
                  <a:moveTo>
                    <a:pt x="1341" y="1"/>
                  </a:moveTo>
                  <a:cubicBezTo>
                    <a:pt x="909" y="572"/>
                    <a:pt x="506" y="1167"/>
                    <a:pt x="115" y="1760"/>
                  </a:cubicBezTo>
                  <a:cubicBezTo>
                    <a:pt x="1" y="1933"/>
                    <a:pt x="152" y="2111"/>
                    <a:pt x="310" y="2111"/>
                  </a:cubicBezTo>
                  <a:cubicBezTo>
                    <a:pt x="372" y="2111"/>
                    <a:pt x="435" y="2083"/>
                    <a:pt x="484" y="2018"/>
                  </a:cubicBezTo>
                  <a:cubicBezTo>
                    <a:pt x="914" y="1435"/>
                    <a:pt x="1342" y="842"/>
                    <a:pt x="1735" y="227"/>
                  </a:cubicBezTo>
                  <a:cubicBezTo>
                    <a:pt x="1604" y="152"/>
                    <a:pt x="1473" y="75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BBDC91-FEF3-0A2E-9758-77C165D179AC}"/>
              </a:ext>
            </a:extLst>
          </p:cNvPr>
          <p:cNvSpPr txBox="1"/>
          <p:nvPr/>
        </p:nvSpPr>
        <p:spPr>
          <a:xfrm>
            <a:off x="6623711" y="3786525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台東 台東高中</a:t>
            </a:r>
            <a:endParaRPr lang="en-US" altLang="zh-TW" dirty="0"/>
          </a:p>
          <a:p>
            <a:pPr algn="ctr"/>
            <a:r>
              <a:rPr lang="zh-TW" altLang="en-US" dirty="0"/>
              <a:t>英文老師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BB5235-FA91-9D76-3243-39E92A95E780}"/>
              </a:ext>
            </a:extLst>
          </p:cNvPr>
          <p:cNvSpPr txBox="1"/>
          <p:nvPr/>
        </p:nvSpPr>
        <p:spPr>
          <a:xfrm>
            <a:off x="6589439" y="3287841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b="1" i="0" dirty="0">
                <a:solidFill>
                  <a:schemeClr val="bg1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沈怡箴</a:t>
            </a:r>
            <a:r>
              <a:rPr lang="zh-TW" altLang="en-US" sz="1200" b="1" i="0" dirty="0">
                <a:solidFill>
                  <a:schemeClr val="bg1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zh-TW" altLang="en-US" sz="1200" b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4" name="圖形 13" descr="教室 以實心填滿">
            <a:extLst>
              <a:ext uri="{FF2B5EF4-FFF2-40B4-BE49-F238E27FC236}">
                <a16:creationId xmlns:a16="http://schemas.microsoft.com/office/drawing/2014/main" id="{E2550171-886D-D967-9224-AD09ACAD9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588" y="2922400"/>
            <a:ext cx="914400" cy="914400"/>
          </a:xfrm>
          <a:prstGeom prst="rect">
            <a:avLst/>
          </a:prstGeom>
        </p:spPr>
      </p:pic>
      <p:pic>
        <p:nvPicPr>
          <p:cNvPr id="18" name="圖形 17" descr="數學 以實心填滿">
            <a:extLst>
              <a:ext uri="{FF2B5EF4-FFF2-40B4-BE49-F238E27FC236}">
                <a16:creationId xmlns:a16="http://schemas.microsoft.com/office/drawing/2014/main" id="{D7DDC06B-1316-3C75-A4EF-A5E211EE4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011" y="2967025"/>
            <a:ext cx="914400" cy="914400"/>
          </a:xfrm>
          <a:prstGeom prst="rect">
            <a:avLst/>
          </a:prstGeom>
        </p:spPr>
      </p:pic>
      <p:pic>
        <p:nvPicPr>
          <p:cNvPr id="20" name="圖形 19" descr="修改與裁縫 以實心填滿">
            <a:extLst>
              <a:ext uri="{FF2B5EF4-FFF2-40B4-BE49-F238E27FC236}">
                <a16:creationId xmlns:a16="http://schemas.microsoft.com/office/drawing/2014/main" id="{D3FEE555-7336-0C52-E915-45DDF8F0E7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820" y="29767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6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E24142A-14DD-147C-3A76-8D6FC5FB9F9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7322" y="3034965"/>
            <a:ext cx="2880000" cy="482700"/>
          </a:xfrm>
        </p:spPr>
        <p:txBody>
          <a:bodyPr/>
          <a:lstStyle/>
          <a:p>
            <a:pPr marL="0" indent="0">
              <a:buClr>
                <a:schemeClr val="dk1"/>
              </a:buClr>
              <a:buSzPts val="3500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南投草屯商工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B29E96A-0984-6A43-436E-6175F904371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38625" y="3025132"/>
            <a:ext cx="2880000" cy="502367"/>
          </a:xfrm>
        </p:spPr>
        <p:txBody>
          <a:bodyPr/>
          <a:lstStyle/>
          <a:p>
            <a:pPr marL="0" indent="0">
              <a:buClr>
                <a:schemeClr val="dk1"/>
              </a:buClr>
              <a:buSzPts val="3500"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台南崇明國中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C41DF182-83CA-D21F-1F55-F7057F76044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21187" y="3034965"/>
            <a:ext cx="2880000" cy="482700"/>
          </a:xfrm>
        </p:spPr>
        <p:txBody>
          <a:bodyPr/>
          <a:lstStyle/>
          <a:p>
            <a:pPr marL="0" indent="0">
              <a:buClr>
                <a:schemeClr val="dk1"/>
              </a:buClr>
              <a:buSzPts val="3500"/>
            </a:pPr>
            <a:r>
              <a:rPr lang="zh-TW" altLang="en-US" sz="3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台東台東高中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2A020479-7911-B597-44B3-4B07BF76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67775"/>
            <a:ext cx="7704000" cy="4827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訪談學校</a:t>
            </a:r>
          </a:p>
        </p:txBody>
      </p:sp>
      <p:pic>
        <p:nvPicPr>
          <p:cNvPr id="2050" name="Picture 2" descr="臺南市立崇明國中- Home | Facebook">
            <a:extLst>
              <a:ext uri="{FF2B5EF4-FFF2-40B4-BE49-F238E27FC236}">
                <a16:creationId xmlns:a16="http://schemas.microsoft.com/office/drawing/2014/main" id="{BE6F0C6C-725C-BC03-F48A-A18D8BE9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3" y="120827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全國高級中等學校及五專資訊網">
            <a:extLst>
              <a:ext uri="{FF2B5EF4-FFF2-40B4-BE49-F238E27FC236}">
                <a16:creationId xmlns:a16="http://schemas.microsoft.com/office/drawing/2014/main" id="{20B4EF8C-5781-B310-2A7E-3C1E4CCD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99" y="1211086"/>
            <a:ext cx="3159001" cy="17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國立臺東高中- Home | Facebook">
            <a:extLst>
              <a:ext uri="{FF2B5EF4-FFF2-40B4-BE49-F238E27FC236}">
                <a16:creationId xmlns:a16="http://schemas.microsoft.com/office/drawing/2014/main" id="{D6BB24D7-6263-43E9-2AF2-396078B3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00" y="1208273"/>
            <a:ext cx="2619374" cy="17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國立臺東高級中學- 维基百科，自由的百科全书">
            <a:extLst>
              <a:ext uri="{FF2B5EF4-FFF2-40B4-BE49-F238E27FC236}">
                <a16:creationId xmlns:a16="http://schemas.microsoft.com/office/drawing/2014/main" id="{30445DA9-CE20-E3F5-3C30-6886D981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22" y="3610062"/>
            <a:ext cx="1386530" cy="11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國立草屯商工| LINE Official Account">
            <a:extLst>
              <a:ext uri="{FF2B5EF4-FFF2-40B4-BE49-F238E27FC236}">
                <a16:creationId xmlns:a16="http://schemas.microsoft.com/office/drawing/2014/main" id="{7FD8816F-A16A-2731-5D04-D78ED8753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79" y="3603594"/>
            <a:ext cx="1158086" cy="11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實習- 崇明國中校徽@ weichiang的相簿:: 痞客邦::">
            <a:extLst>
              <a:ext uri="{FF2B5EF4-FFF2-40B4-BE49-F238E27FC236}">
                <a16:creationId xmlns:a16="http://schemas.microsoft.com/office/drawing/2014/main" id="{97A51953-CFF6-E67E-7F30-C524D5A9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7" y="3601612"/>
            <a:ext cx="10953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01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4A6DD-3F94-317D-600E-44E9EFBE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71" y="631915"/>
            <a:ext cx="7704000" cy="4827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訪談學校課程地圖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9B4D172-F4E3-0F66-A4C1-41C77A38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" y="1232980"/>
            <a:ext cx="4812475" cy="3521899"/>
          </a:xfrm>
          <a:prstGeom prst="rect">
            <a:avLst/>
          </a:prstGeom>
        </p:spPr>
      </p:pic>
      <p:pic>
        <p:nvPicPr>
          <p:cNvPr id="16" name="圖片 15" descr="一張含有 文字, 填字遊戲, 收據 的圖片&#10;&#10;自動產生的描述">
            <a:extLst>
              <a:ext uri="{FF2B5EF4-FFF2-40B4-BE49-F238E27FC236}">
                <a16:creationId xmlns:a16="http://schemas.microsoft.com/office/drawing/2014/main" id="{AABC5846-7FB2-9FE3-CA08-77E8AC86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04" y="1114615"/>
            <a:ext cx="2647677" cy="35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6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74"/>
          <p:cNvSpPr txBox="1"/>
          <p:nvPr/>
        </p:nvSpPr>
        <p:spPr>
          <a:xfrm>
            <a:off x="1188720" y="493093"/>
            <a:ext cx="7704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108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新課綱的教學和</a:t>
            </a:r>
            <a:r>
              <a:rPr lang="en-GB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108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課綱</a:t>
            </a:r>
            <a:r>
              <a:rPr lang="zh-TW" altLang="zh-TW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前的指導學生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的方式有何不同？</a:t>
            </a:r>
            <a:endParaRPr sz="2000" b="1" dirty="0">
              <a:latin typeface="標楷體" panose="03000509000000000000" pitchFamily="65" charset="-120"/>
              <a:ea typeface="標楷體" panose="03000509000000000000" pitchFamily="65" charset="-120"/>
              <a:cs typeface="Barlow Medium"/>
              <a:sym typeface="Barlow Medium"/>
            </a:endParaRPr>
          </a:p>
        </p:txBody>
      </p:sp>
      <p:pic>
        <p:nvPicPr>
          <p:cNvPr id="7" name="圖形 6" descr="修改與裁縫 以實心填滿">
            <a:extLst>
              <a:ext uri="{FF2B5EF4-FFF2-40B4-BE49-F238E27FC236}">
                <a16:creationId xmlns:a16="http://schemas.microsoft.com/office/drawing/2014/main" id="{30779970-A895-E380-1F7F-CD4DE3407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035" y="3156775"/>
            <a:ext cx="982008" cy="982008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8F47C94-6AB6-D042-1701-EDF9ABF1E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08180"/>
              </p:ext>
            </p:extLst>
          </p:nvPr>
        </p:nvGraphicFramePr>
        <p:xfrm>
          <a:off x="1443529" y="923143"/>
          <a:ext cx="6141720" cy="3855720"/>
        </p:xfrm>
        <a:graphic>
          <a:graphicData uri="http://schemas.openxmlformats.org/drawingml/2006/table">
            <a:tbl>
              <a:tblPr firstRow="1" bandRow="1">
                <a:tableStyleId>{451E9373-5D20-42B0-A0C5-38AE9C1C7F4D}</a:tableStyleId>
              </a:tblPr>
              <a:tblGrid>
                <a:gridCol w="3093720">
                  <a:extLst>
                    <a:ext uri="{9D8B030D-6E8A-4147-A177-3AD203B41FA5}">
                      <a16:colId xmlns:a16="http://schemas.microsoft.com/office/drawing/2014/main" val="17774829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6507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108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課綱的內容變多，除了原來學測題目外還要再增加素養題，但節數減少，且課程準備變多，所以在課堂上較為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緊湊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現在有增加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外師計畫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，讓學生能夠有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native speaker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的教育。</a:t>
                      </a:r>
                    </a:p>
                    <a:p>
                      <a:pPr marL="285750" lvl="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有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全英文計畫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，配合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2030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雙語教師，學生能夠得到更多資源。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教材內容相較過去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大幅精簡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，導致學生學習內容相對不完整。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上課方式相較過去並無太大區別，由於課程內容減少，上課時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更多練習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時間。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資訊科技發達，學生對文字閱讀能力下降，上課時會將學生的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手機集中管理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70581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現在強調多元學習，因此課堂上常常採用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雙語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的方式進行授課。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上課方式相較過去並無太大區別，因為受綜合課的影響，原本就很喜歡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分組式上課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。</a:t>
                      </a:r>
                    </a:p>
                    <a:p>
                      <a:pPr marL="285750" lvl="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資訊科技發達，學生對文字閱讀能力下降，為了引發學生學習動機，會採取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活動式、圖像式或影像式教學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方法。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07584"/>
                  </a:ext>
                </a:extLst>
              </a:tr>
            </a:tbl>
          </a:graphicData>
        </a:graphic>
      </p:graphicFrame>
      <p:pic>
        <p:nvPicPr>
          <p:cNvPr id="13" name="圖形 12" descr="數學 以實心填滿">
            <a:extLst>
              <a:ext uri="{FF2B5EF4-FFF2-40B4-BE49-F238E27FC236}">
                <a16:creationId xmlns:a16="http://schemas.microsoft.com/office/drawing/2014/main" id="{B0277ABC-A8FC-8CA4-593B-530602F3F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0" y="923143"/>
            <a:ext cx="914400" cy="914400"/>
          </a:xfrm>
          <a:prstGeom prst="rect">
            <a:avLst/>
          </a:prstGeom>
        </p:spPr>
      </p:pic>
      <p:pic>
        <p:nvPicPr>
          <p:cNvPr id="14" name="圖形 13" descr="教室 以實心填滿">
            <a:extLst>
              <a:ext uri="{FF2B5EF4-FFF2-40B4-BE49-F238E27FC236}">
                <a16:creationId xmlns:a16="http://schemas.microsoft.com/office/drawing/2014/main" id="{88856100-3D14-2501-B351-3D2A26524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035" y="86884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2"/>
          <p:cNvSpPr/>
          <p:nvPr/>
        </p:nvSpPr>
        <p:spPr>
          <a:xfrm>
            <a:off x="3955950" y="1223600"/>
            <a:ext cx="1232100" cy="1232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 txBox="1">
            <a:spLocks noGrp="1"/>
          </p:cNvSpPr>
          <p:nvPr>
            <p:ph type="title"/>
          </p:nvPr>
        </p:nvSpPr>
        <p:spPr>
          <a:xfrm>
            <a:off x="2228250" y="2671825"/>
            <a:ext cx="46875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課綱簡介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2" name="Google Shape;1512;p42"/>
          <p:cNvSpPr txBox="1">
            <a:spLocks noGrp="1"/>
          </p:cNvSpPr>
          <p:nvPr>
            <p:ph type="title" idx="2"/>
          </p:nvPr>
        </p:nvSpPr>
        <p:spPr>
          <a:xfrm>
            <a:off x="4027818" y="1418750"/>
            <a:ext cx="105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514" name="Google Shape;1514;p42"/>
          <p:cNvGrpSpPr/>
          <p:nvPr/>
        </p:nvGrpSpPr>
        <p:grpSpPr>
          <a:xfrm>
            <a:off x="6008463" y="1071438"/>
            <a:ext cx="1312725" cy="770575"/>
            <a:chOff x="9724850" y="817950"/>
            <a:chExt cx="1312725" cy="770575"/>
          </a:xfrm>
        </p:grpSpPr>
        <p:sp>
          <p:nvSpPr>
            <p:cNvPr id="1515" name="Google Shape;1515;p42"/>
            <p:cNvSpPr/>
            <p:nvPr/>
          </p:nvSpPr>
          <p:spPr>
            <a:xfrm>
              <a:off x="9724850" y="817950"/>
              <a:ext cx="954075" cy="567150"/>
            </a:xfrm>
            <a:custGeom>
              <a:avLst/>
              <a:gdLst/>
              <a:ahLst/>
              <a:cxnLst/>
              <a:rect l="l" t="t" r="r" b="b"/>
              <a:pathLst>
                <a:path w="38163" h="22686" extrusionOk="0">
                  <a:moveTo>
                    <a:pt x="4394" y="0"/>
                  </a:moveTo>
                  <a:cubicBezTo>
                    <a:pt x="3956" y="0"/>
                    <a:pt x="3530" y="199"/>
                    <a:pt x="3250" y="564"/>
                  </a:cubicBezTo>
                  <a:cubicBezTo>
                    <a:pt x="2250" y="1858"/>
                    <a:pt x="556" y="4459"/>
                    <a:pt x="88" y="7669"/>
                  </a:cubicBezTo>
                  <a:cubicBezTo>
                    <a:pt x="1" y="8288"/>
                    <a:pt x="322" y="8894"/>
                    <a:pt x="883" y="9171"/>
                  </a:cubicBezTo>
                  <a:cubicBezTo>
                    <a:pt x="1457" y="9453"/>
                    <a:pt x="2285" y="9857"/>
                    <a:pt x="3300" y="10353"/>
                  </a:cubicBezTo>
                  <a:cubicBezTo>
                    <a:pt x="3947" y="10670"/>
                    <a:pt x="4670" y="11023"/>
                    <a:pt x="5453" y="11402"/>
                  </a:cubicBezTo>
                  <a:cubicBezTo>
                    <a:pt x="5974" y="11655"/>
                    <a:pt x="6520" y="11922"/>
                    <a:pt x="7088" y="12200"/>
                  </a:cubicBezTo>
                  <a:cubicBezTo>
                    <a:pt x="12514" y="14839"/>
                    <a:pt x="19877" y="18399"/>
                    <a:pt x="24829" y="20703"/>
                  </a:cubicBezTo>
                  <a:cubicBezTo>
                    <a:pt x="25426" y="20982"/>
                    <a:pt x="25987" y="21241"/>
                    <a:pt x="26508" y="21480"/>
                  </a:cubicBezTo>
                  <a:cubicBezTo>
                    <a:pt x="27057" y="21730"/>
                    <a:pt x="27558" y="21958"/>
                    <a:pt x="28006" y="22156"/>
                  </a:cubicBezTo>
                  <a:lnTo>
                    <a:pt x="28057" y="22178"/>
                  </a:lnTo>
                  <a:cubicBezTo>
                    <a:pt x="28057" y="22178"/>
                    <a:pt x="29874" y="22331"/>
                    <a:pt x="31811" y="22430"/>
                  </a:cubicBezTo>
                  <a:cubicBezTo>
                    <a:pt x="32728" y="22477"/>
                    <a:pt x="33673" y="22512"/>
                    <a:pt x="34465" y="22512"/>
                  </a:cubicBezTo>
                  <a:cubicBezTo>
                    <a:pt x="35120" y="22512"/>
                    <a:pt x="35670" y="22488"/>
                    <a:pt x="36014" y="22429"/>
                  </a:cubicBezTo>
                  <a:lnTo>
                    <a:pt x="36467" y="22629"/>
                  </a:lnTo>
                  <a:cubicBezTo>
                    <a:pt x="36553" y="22667"/>
                    <a:pt x="36643" y="22685"/>
                    <a:pt x="36732" y="22685"/>
                  </a:cubicBezTo>
                  <a:cubicBezTo>
                    <a:pt x="36984" y="22685"/>
                    <a:pt x="37225" y="22540"/>
                    <a:pt x="37334" y="22294"/>
                  </a:cubicBezTo>
                  <a:lnTo>
                    <a:pt x="38016" y="20756"/>
                  </a:lnTo>
                  <a:cubicBezTo>
                    <a:pt x="38162" y="20424"/>
                    <a:pt x="38013" y="20036"/>
                    <a:pt x="37681" y="19888"/>
                  </a:cubicBezTo>
                  <a:lnTo>
                    <a:pt x="37229" y="19689"/>
                  </a:lnTo>
                  <a:cubicBezTo>
                    <a:pt x="37229" y="19689"/>
                    <a:pt x="35714" y="17851"/>
                    <a:pt x="34247" y="16079"/>
                  </a:cubicBezTo>
                  <a:cubicBezTo>
                    <a:pt x="33401" y="15053"/>
                    <a:pt x="32573" y="14045"/>
                    <a:pt x="32064" y="13428"/>
                  </a:cubicBezTo>
                  <a:cubicBezTo>
                    <a:pt x="32034" y="13395"/>
                    <a:pt x="32007" y="13360"/>
                    <a:pt x="31980" y="13328"/>
                  </a:cubicBezTo>
                  <a:cubicBezTo>
                    <a:pt x="31921" y="13258"/>
                    <a:pt x="31438" y="12962"/>
                    <a:pt x="30260" y="12334"/>
                  </a:cubicBezTo>
                  <a:cubicBezTo>
                    <a:pt x="29909" y="12149"/>
                    <a:pt x="29494" y="11931"/>
                    <a:pt x="29009" y="11681"/>
                  </a:cubicBezTo>
                  <a:cubicBezTo>
                    <a:pt x="26052" y="10157"/>
                    <a:pt x="20500" y="7416"/>
                    <a:pt x="10691" y="2801"/>
                  </a:cubicBezTo>
                  <a:cubicBezTo>
                    <a:pt x="10258" y="2594"/>
                    <a:pt x="9816" y="2386"/>
                    <a:pt x="9365" y="2176"/>
                  </a:cubicBezTo>
                  <a:cubicBezTo>
                    <a:pt x="8736" y="1882"/>
                    <a:pt x="8092" y="1579"/>
                    <a:pt x="7429" y="1268"/>
                  </a:cubicBezTo>
                  <a:cubicBezTo>
                    <a:pt x="6645" y="903"/>
                    <a:pt x="5836" y="524"/>
                    <a:pt x="5002" y="135"/>
                  </a:cubicBezTo>
                  <a:cubicBezTo>
                    <a:pt x="4806" y="44"/>
                    <a:pt x="4599" y="0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9807350" y="849650"/>
              <a:ext cx="719125" cy="522200"/>
            </a:xfrm>
            <a:custGeom>
              <a:avLst/>
              <a:gdLst/>
              <a:ahLst/>
              <a:cxnLst/>
              <a:rect l="l" t="t" r="r" b="b"/>
              <a:pathLst>
                <a:path w="28765" h="20888" extrusionOk="0">
                  <a:moveTo>
                    <a:pt x="4129" y="0"/>
                  </a:moveTo>
                  <a:cubicBezTo>
                    <a:pt x="3241" y="1349"/>
                    <a:pt x="2432" y="2750"/>
                    <a:pt x="1746" y="4196"/>
                  </a:cubicBezTo>
                  <a:cubicBezTo>
                    <a:pt x="1000" y="5771"/>
                    <a:pt x="400" y="7403"/>
                    <a:pt x="0" y="9085"/>
                  </a:cubicBezTo>
                  <a:cubicBezTo>
                    <a:pt x="647" y="9402"/>
                    <a:pt x="1370" y="9755"/>
                    <a:pt x="2153" y="10134"/>
                  </a:cubicBezTo>
                  <a:cubicBezTo>
                    <a:pt x="2674" y="10387"/>
                    <a:pt x="3220" y="10654"/>
                    <a:pt x="3788" y="10932"/>
                  </a:cubicBezTo>
                  <a:cubicBezTo>
                    <a:pt x="9214" y="13571"/>
                    <a:pt x="16577" y="17131"/>
                    <a:pt x="21529" y="19435"/>
                  </a:cubicBezTo>
                  <a:cubicBezTo>
                    <a:pt x="22126" y="19714"/>
                    <a:pt x="22687" y="19973"/>
                    <a:pt x="23206" y="20212"/>
                  </a:cubicBezTo>
                  <a:cubicBezTo>
                    <a:pt x="23756" y="20462"/>
                    <a:pt x="24258" y="20690"/>
                    <a:pt x="24705" y="20888"/>
                  </a:cubicBezTo>
                  <a:cubicBezTo>
                    <a:pt x="25316" y="19441"/>
                    <a:pt x="26154" y="17511"/>
                    <a:pt x="26771" y="16093"/>
                  </a:cubicBezTo>
                  <a:cubicBezTo>
                    <a:pt x="27185" y="15155"/>
                    <a:pt x="27499" y="14441"/>
                    <a:pt x="27589" y="14249"/>
                  </a:cubicBezTo>
                  <a:cubicBezTo>
                    <a:pt x="27847" y="13696"/>
                    <a:pt x="28339" y="12948"/>
                    <a:pt x="28764" y="12160"/>
                  </a:cubicBezTo>
                  <a:cubicBezTo>
                    <a:pt x="28734" y="12127"/>
                    <a:pt x="28707" y="12092"/>
                    <a:pt x="28680" y="12060"/>
                  </a:cubicBezTo>
                  <a:cubicBezTo>
                    <a:pt x="28621" y="11990"/>
                    <a:pt x="28138" y="11694"/>
                    <a:pt x="26960" y="11066"/>
                  </a:cubicBezTo>
                  <a:cubicBezTo>
                    <a:pt x="26609" y="10881"/>
                    <a:pt x="26194" y="10663"/>
                    <a:pt x="25709" y="10413"/>
                  </a:cubicBezTo>
                  <a:cubicBezTo>
                    <a:pt x="22752" y="8889"/>
                    <a:pt x="17200" y="6148"/>
                    <a:pt x="7391" y="1533"/>
                  </a:cubicBezTo>
                  <a:cubicBezTo>
                    <a:pt x="6958" y="1326"/>
                    <a:pt x="6516" y="1118"/>
                    <a:pt x="6065" y="908"/>
                  </a:cubicBezTo>
                  <a:cubicBezTo>
                    <a:pt x="5436" y="614"/>
                    <a:pt x="4792" y="311"/>
                    <a:pt x="41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10345550" y="1109950"/>
              <a:ext cx="135825" cy="245000"/>
            </a:xfrm>
            <a:custGeom>
              <a:avLst/>
              <a:gdLst/>
              <a:ahLst/>
              <a:cxnLst/>
              <a:rect l="l" t="t" r="r" b="b"/>
              <a:pathLst>
                <a:path w="5433" h="9800" extrusionOk="0">
                  <a:moveTo>
                    <a:pt x="4180" y="1"/>
                  </a:moveTo>
                  <a:cubicBezTo>
                    <a:pt x="2164" y="2652"/>
                    <a:pt x="639" y="5750"/>
                    <a:pt x="1" y="9023"/>
                  </a:cubicBezTo>
                  <a:cubicBezTo>
                    <a:pt x="598" y="9302"/>
                    <a:pt x="1159" y="9561"/>
                    <a:pt x="1680" y="9800"/>
                  </a:cubicBezTo>
                  <a:cubicBezTo>
                    <a:pt x="2164" y="7697"/>
                    <a:pt x="2792" y="5655"/>
                    <a:pt x="3733" y="3691"/>
                  </a:cubicBezTo>
                  <a:cubicBezTo>
                    <a:pt x="4233" y="2647"/>
                    <a:pt x="4797" y="1626"/>
                    <a:pt x="5432" y="654"/>
                  </a:cubicBezTo>
                  <a:cubicBezTo>
                    <a:pt x="5081" y="469"/>
                    <a:pt x="4664" y="25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9861175" y="872350"/>
              <a:ext cx="130975" cy="250600"/>
            </a:xfrm>
            <a:custGeom>
              <a:avLst/>
              <a:gdLst/>
              <a:ahLst/>
              <a:cxnLst/>
              <a:rect l="l" t="t" r="r" b="b"/>
              <a:pathLst>
                <a:path w="5239" h="10024" extrusionOk="0">
                  <a:moveTo>
                    <a:pt x="3912" y="0"/>
                  </a:moveTo>
                  <a:cubicBezTo>
                    <a:pt x="1945" y="2731"/>
                    <a:pt x="507" y="5902"/>
                    <a:pt x="0" y="9226"/>
                  </a:cubicBezTo>
                  <a:cubicBezTo>
                    <a:pt x="521" y="9479"/>
                    <a:pt x="1067" y="9746"/>
                    <a:pt x="1635" y="10024"/>
                  </a:cubicBezTo>
                  <a:cubicBezTo>
                    <a:pt x="2147" y="7654"/>
                    <a:pt x="2808" y="5355"/>
                    <a:pt x="3861" y="3152"/>
                  </a:cubicBezTo>
                  <a:cubicBezTo>
                    <a:pt x="4276" y="2286"/>
                    <a:pt x="4736" y="1443"/>
                    <a:pt x="5238" y="625"/>
                  </a:cubicBezTo>
                  <a:cubicBezTo>
                    <a:pt x="4805" y="418"/>
                    <a:pt x="4363" y="2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9956300" y="1001750"/>
              <a:ext cx="396250" cy="208975"/>
            </a:xfrm>
            <a:custGeom>
              <a:avLst/>
              <a:gdLst/>
              <a:ahLst/>
              <a:cxnLst/>
              <a:rect l="l" t="t" r="r" b="b"/>
              <a:pathLst>
                <a:path w="15850" h="8359" extrusionOk="0">
                  <a:moveTo>
                    <a:pt x="1347" y="0"/>
                  </a:moveTo>
                  <a:cubicBezTo>
                    <a:pt x="644" y="0"/>
                    <a:pt x="1" y="843"/>
                    <a:pt x="451" y="1663"/>
                  </a:cubicBezTo>
                  <a:cubicBezTo>
                    <a:pt x="1851" y="4211"/>
                    <a:pt x="4115" y="6900"/>
                    <a:pt x="7268" y="6900"/>
                  </a:cubicBezTo>
                  <a:cubicBezTo>
                    <a:pt x="7330" y="6900"/>
                    <a:pt x="7392" y="6899"/>
                    <a:pt x="7454" y="6897"/>
                  </a:cubicBezTo>
                  <a:cubicBezTo>
                    <a:pt x="8762" y="6854"/>
                    <a:pt x="9897" y="6185"/>
                    <a:pt x="11166" y="5979"/>
                  </a:cubicBezTo>
                  <a:cubicBezTo>
                    <a:pt x="11319" y="5955"/>
                    <a:pt x="11462" y="5943"/>
                    <a:pt x="11598" y="5943"/>
                  </a:cubicBezTo>
                  <a:cubicBezTo>
                    <a:pt x="13155" y="5943"/>
                    <a:pt x="13629" y="7479"/>
                    <a:pt x="14880" y="8253"/>
                  </a:cubicBezTo>
                  <a:cubicBezTo>
                    <a:pt x="14989" y="8321"/>
                    <a:pt x="15131" y="8358"/>
                    <a:pt x="15271" y="8358"/>
                  </a:cubicBezTo>
                  <a:cubicBezTo>
                    <a:pt x="15540" y="8358"/>
                    <a:pt x="15802" y="8220"/>
                    <a:pt x="15811" y="7895"/>
                  </a:cubicBezTo>
                  <a:cubicBezTo>
                    <a:pt x="15850" y="6500"/>
                    <a:pt x="14925" y="5073"/>
                    <a:pt x="13788" y="4294"/>
                  </a:cubicBezTo>
                  <a:cubicBezTo>
                    <a:pt x="13107" y="3829"/>
                    <a:pt x="12392" y="3643"/>
                    <a:pt x="11655" y="3643"/>
                  </a:cubicBezTo>
                  <a:cubicBezTo>
                    <a:pt x="11119" y="3643"/>
                    <a:pt x="10572" y="3741"/>
                    <a:pt x="10016" y="3900"/>
                  </a:cubicBezTo>
                  <a:cubicBezTo>
                    <a:pt x="9014" y="4187"/>
                    <a:pt x="8101" y="4599"/>
                    <a:pt x="7138" y="4599"/>
                  </a:cubicBezTo>
                  <a:cubicBezTo>
                    <a:pt x="6709" y="4599"/>
                    <a:pt x="6270" y="4517"/>
                    <a:pt x="5808" y="4306"/>
                  </a:cubicBezTo>
                  <a:cubicBezTo>
                    <a:pt x="4131" y="3540"/>
                    <a:pt x="3192" y="1868"/>
                    <a:pt x="2141" y="444"/>
                  </a:cubicBezTo>
                  <a:cubicBezTo>
                    <a:pt x="1909" y="131"/>
                    <a:pt x="1624" y="0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10669025" y="1356725"/>
              <a:ext cx="368550" cy="231800"/>
            </a:xfrm>
            <a:custGeom>
              <a:avLst/>
              <a:gdLst/>
              <a:ahLst/>
              <a:cxnLst/>
              <a:rect l="l" t="t" r="r" b="b"/>
              <a:pathLst>
                <a:path w="14742" h="9272" extrusionOk="0">
                  <a:moveTo>
                    <a:pt x="1542" y="0"/>
                  </a:moveTo>
                  <a:cubicBezTo>
                    <a:pt x="746" y="0"/>
                    <a:pt x="1" y="864"/>
                    <a:pt x="326" y="1723"/>
                  </a:cubicBezTo>
                  <a:cubicBezTo>
                    <a:pt x="996" y="3492"/>
                    <a:pt x="2422" y="5090"/>
                    <a:pt x="3781" y="6387"/>
                  </a:cubicBezTo>
                  <a:cubicBezTo>
                    <a:pt x="4515" y="7090"/>
                    <a:pt x="5460" y="7558"/>
                    <a:pt x="6412" y="7558"/>
                  </a:cubicBezTo>
                  <a:cubicBezTo>
                    <a:pt x="6982" y="7558"/>
                    <a:pt x="7556" y="7390"/>
                    <a:pt x="8088" y="7004"/>
                  </a:cubicBezTo>
                  <a:cubicBezTo>
                    <a:pt x="8687" y="6570"/>
                    <a:pt x="9099" y="5966"/>
                    <a:pt x="9470" y="5339"/>
                  </a:cubicBezTo>
                  <a:cubicBezTo>
                    <a:pt x="9496" y="5298"/>
                    <a:pt x="9539" y="5233"/>
                    <a:pt x="9592" y="5158"/>
                  </a:cubicBezTo>
                  <a:cubicBezTo>
                    <a:pt x="10902" y="6193"/>
                    <a:pt x="11716" y="7508"/>
                    <a:pt x="12683" y="8837"/>
                  </a:cubicBezTo>
                  <a:cubicBezTo>
                    <a:pt x="12902" y="9139"/>
                    <a:pt x="13221" y="9272"/>
                    <a:pt x="13539" y="9272"/>
                  </a:cubicBezTo>
                  <a:cubicBezTo>
                    <a:pt x="14141" y="9272"/>
                    <a:pt x="14741" y="8794"/>
                    <a:pt x="14649" y="8078"/>
                  </a:cubicBezTo>
                  <a:cubicBezTo>
                    <a:pt x="14447" y="6496"/>
                    <a:pt x="13548" y="4898"/>
                    <a:pt x="12495" y="3726"/>
                  </a:cubicBezTo>
                  <a:cubicBezTo>
                    <a:pt x="11677" y="2817"/>
                    <a:pt x="10498" y="1565"/>
                    <a:pt x="9177" y="1565"/>
                  </a:cubicBezTo>
                  <a:cubicBezTo>
                    <a:pt x="8945" y="1565"/>
                    <a:pt x="8707" y="1604"/>
                    <a:pt x="8467" y="1691"/>
                  </a:cubicBezTo>
                  <a:cubicBezTo>
                    <a:pt x="7750" y="1949"/>
                    <a:pt x="7322" y="2560"/>
                    <a:pt x="6988" y="3210"/>
                  </a:cubicBezTo>
                  <a:cubicBezTo>
                    <a:pt x="6868" y="3442"/>
                    <a:pt x="6548" y="4468"/>
                    <a:pt x="6248" y="4524"/>
                  </a:cubicBezTo>
                  <a:cubicBezTo>
                    <a:pt x="6235" y="4527"/>
                    <a:pt x="6222" y="4528"/>
                    <a:pt x="6208" y="4528"/>
                  </a:cubicBezTo>
                  <a:cubicBezTo>
                    <a:pt x="5686" y="4528"/>
                    <a:pt x="4477" y="2792"/>
                    <a:pt x="4226" y="2481"/>
                  </a:cubicBezTo>
                  <a:cubicBezTo>
                    <a:pt x="3604" y="1713"/>
                    <a:pt x="3034" y="962"/>
                    <a:pt x="2293" y="298"/>
                  </a:cubicBezTo>
                  <a:cubicBezTo>
                    <a:pt x="2060" y="90"/>
                    <a:pt x="1798" y="0"/>
                    <a:pt x="154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42"/>
          <p:cNvGrpSpPr/>
          <p:nvPr/>
        </p:nvGrpSpPr>
        <p:grpSpPr>
          <a:xfrm rot="1238870">
            <a:off x="1307977" y="975588"/>
            <a:ext cx="927047" cy="1439059"/>
            <a:chOff x="1808738" y="1647900"/>
            <a:chExt cx="834775" cy="1295825"/>
          </a:xfrm>
        </p:grpSpPr>
        <p:sp>
          <p:nvSpPr>
            <p:cNvPr id="1522" name="Google Shape;1522;p42"/>
            <p:cNvSpPr/>
            <p:nvPr/>
          </p:nvSpPr>
          <p:spPr>
            <a:xfrm>
              <a:off x="1808738" y="1647900"/>
              <a:ext cx="834775" cy="1295825"/>
            </a:xfrm>
            <a:custGeom>
              <a:avLst/>
              <a:gdLst/>
              <a:ahLst/>
              <a:cxnLst/>
              <a:rect l="l" t="t" r="r" b="b"/>
              <a:pathLst>
                <a:path w="33391" h="51833" extrusionOk="0">
                  <a:moveTo>
                    <a:pt x="27682" y="3288"/>
                  </a:moveTo>
                  <a:cubicBezTo>
                    <a:pt x="27729" y="3288"/>
                    <a:pt x="27775" y="3290"/>
                    <a:pt x="27822" y="3296"/>
                  </a:cubicBezTo>
                  <a:cubicBezTo>
                    <a:pt x="27828" y="3295"/>
                    <a:pt x="27835" y="3295"/>
                    <a:pt x="27841" y="3295"/>
                  </a:cubicBezTo>
                  <a:cubicBezTo>
                    <a:pt x="28025" y="3295"/>
                    <a:pt x="28206" y="3341"/>
                    <a:pt x="28367" y="3431"/>
                  </a:cubicBezTo>
                  <a:cubicBezTo>
                    <a:pt x="28435" y="3464"/>
                    <a:pt x="28498" y="3503"/>
                    <a:pt x="28559" y="3547"/>
                  </a:cubicBezTo>
                  <a:cubicBezTo>
                    <a:pt x="28802" y="3724"/>
                    <a:pt x="28975" y="3972"/>
                    <a:pt x="29082" y="4257"/>
                  </a:cubicBezTo>
                  <a:cubicBezTo>
                    <a:pt x="29161" y="4490"/>
                    <a:pt x="29176" y="4742"/>
                    <a:pt x="29128" y="4983"/>
                  </a:cubicBezTo>
                  <a:cubicBezTo>
                    <a:pt x="29086" y="5104"/>
                    <a:pt x="29047" y="5224"/>
                    <a:pt x="29004" y="5345"/>
                  </a:cubicBezTo>
                  <a:cubicBezTo>
                    <a:pt x="28926" y="5520"/>
                    <a:pt x="28804" y="5670"/>
                    <a:pt x="28649" y="5782"/>
                  </a:cubicBezTo>
                  <a:cubicBezTo>
                    <a:pt x="28373" y="6003"/>
                    <a:pt x="28033" y="6119"/>
                    <a:pt x="27688" y="6119"/>
                  </a:cubicBezTo>
                  <a:cubicBezTo>
                    <a:pt x="27552" y="6119"/>
                    <a:pt x="27414" y="6101"/>
                    <a:pt x="27279" y="6064"/>
                  </a:cubicBezTo>
                  <a:cubicBezTo>
                    <a:pt x="27213" y="6043"/>
                    <a:pt x="27150" y="6015"/>
                    <a:pt x="27089" y="5982"/>
                  </a:cubicBezTo>
                  <a:cubicBezTo>
                    <a:pt x="26744" y="5809"/>
                    <a:pt x="26510" y="5512"/>
                    <a:pt x="26375" y="5156"/>
                  </a:cubicBezTo>
                  <a:cubicBezTo>
                    <a:pt x="26297" y="4922"/>
                    <a:pt x="26280" y="4672"/>
                    <a:pt x="26329" y="4431"/>
                  </a:cubicBezTo>
                  <a:cubicBezTo>
                    <a:pt x="26372" y="4308"/>
                    <a:pt x="26411" y="4189"/>
                    <a:pt x="26453" y="4069"/>
                  </a:cubicBezTo>
                  <a:cubicBezTo>
                    <a:pt x="26532" y="3894"/>
                    <a:pt x="26654" y="3742"/>
                    <a:pt x="26809" y="3632"/>
                  </a:cubicBezTo>
                  <a:cubicBezTo>
                    <a:pt x="27048" y="3411"/>
                    <a:pt x="27360" y="3288"/>
                    <a:pt x="27682" y="3288"/>
                  </a:cubicBezTo>
                  <a:close/>
                  <a:moveTo>
                    <a:pt x="23559" y="0"/>
                  </a:moveTo>
                  <a:lnTo>
                    <a:pt x="21427" y="4281"/>
                  </a:lnTo>
                  <a:lnTo>
                    <a:pt x="21083" y="4975"/>
                  </a:lnTo>
                  <a:lnTo>
                    <a:pt x="20279" y="6589"/>
                  </a:lnTo>
                  <a:lnTo>
                    <a:pt x="19916" y="7318"/>
                  </a:lnTo>
                  <a:lnTo>
                    <a:pt x="19228" y="8698"/>
                  </a:lnTo>
                  <a:lnTo>
                    <a:pt x="18942" y="9272"/>
                  </a:lnTo>
                  <a:lnTo>
                    <a:pt x="18193" y="10778"/>
                  </a:lnTo>
                  <a:lnTo>
                    <a:pt x="17895" y="11375"/>
                  </a:lnTo>
                  <a:lnTo>
                    <a:pt x="16804" y="13567"/>
                  </a:lnTo>
                  <a:lnTo>
                    <a:pt x="16507" y="14165"/>
                  </a:lnTo>
                  <a:lnTo>
                    <a:pt x="15450" y="16289"/>
                  </a:lnTo>
                  <a:lnTo>
                    <a:pt x="15086" y="17022"/>
                  </a:lnTo>
                  <a:lnTo>
                    <a:pt x="14398" y="18400"/>
                  </a:lnTo>
                  <a:lnTo>
                    <a:pt x="14111" y="18979"/>
                  </a:lnTo>
                  <a:lnTo>
                    <a:pt x="13363" y="20480"/>
                  </a:lnTo>
                  <a:lnTo>
                    <a:pt x="13065" y="21078"/>
                  </a:lnTo>
                  <a:lnTo>
                    <a:pt x="11976" y="23269"/>
                  </a:lnTo>
                  <a:lnTo>
                    <a:pt x="11679" y="23867"/>
                  </a:lnTo>
                  <a:lnTo>
                    <a:pt x="10620" y="25993"/>
                  </a:lnTo>
                  <a:lnTo>
                    <a:pt x="10255" y="26727"/>
                  </a:lnTo>
                  <a:lnTo>
                    <a:pt x="9570" y="28102"/>
                  </a:lnTo>
                  <a:lnTo>
                    <a:pt x="9281" y="28685"/>
                  </a:lnTo>
                  <a:lnTo>
                    <a:pt x="8535" y="30182"/>
                  </a:lnTo>
                  <a:lnTo>
                    <a:pt x="8236" y="30782"/>
                  </a:lnTo>
                  <a:lnTo>
                    <a:pt x="7146" y="32971"/>
                  </a:lnTo>
                  <a:lnTo>
                    <a:pt x="6849" y="33571"/>
                  </a:lnTo>
                  <a:lnTo>
                    <a:pt x="5790" y="35695"/>
                  </a:lnTo>
                  <a:lnTo>
                    <a:pt x="5425" y="36429"/>
                  </a:lnTo>
                  <a:lnTo>
                    <a:pt x="4742" y="37802"/>
                  </a:lnTo>
                  <a:lnTo>
                    <a:pt x="4449" y="38388"/>
                  </a:lnTo>
                  <a:lnTo>
                    <a:pt x="3707" y="39882"/>
                  </a:lnTo>
                  <a:lnTo>
                    <a:pt x="3406" y="40486"/>
                  </a:lnTo>
                  <a:lnTo>
                    <a:pt x="2318" y="42673"/>
                  </a:lnTo>
                  <a:lnTo>
                    <a:pt x="2019" y="43273"/>
                  </a:lnTo>
                  <a:lnTo>
                    <a:pt x="0" y="47327"/>
                  </a:lnTo>
                  <a:cubicBezTo>
                    <a:pt x="2051" y="48442"/>
                    <a:pt x="4052" y="49375"/>
                    <a:pt x="5727" y="50096"/>
                  </a:cubicBezTo>
                  <a:cubicBezTo>
                    <a:pt x="8334" y="51217"/>
                    <a:pt x="10156" y="51833"/>
                    <a:pt x="10156" y="51833"/>
                  </a:cubicBezTo>
                  <a:cubicBezTo>
                    <a:pt x="17457" y="38069"/>
                    <a:pt x="33391" y="5347"/>
                    <a:pt x="33391" y="5347"/>
                  </a:cubicBezTo>
                  <a:cubicBezTo>
                    <a:pt x="32075" y="4137"/>
                    <a:pt x="30563" y="3146"/>
                    <a:pt x="29122" y="2357"/>
                  </a:cubicBezTo>
                  <a:cubicBezTo>
                    <a:pt x="26187" y="751"/>
                    <a:pt x="23559" y="0"/>
                    <a:pt x="2355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2321438" y="1783625"/>
              <a:ext cx="115025" cy="54700"/>
            </a:xfrm>
            <a:custGeom>
              <a:avLst/>
              <a:gdLst/>
              <a:ahLst/>
              <a:cxnLst/>
              <a:rect l="l" t="t" r="r" b="b"/>
              <a:pathLst>
                <a:path w="4601" h="2188" extrusionOk="0">
                  <a:moveTo>
                    <a:pt x="344" y="1"/>
                  </a:moveTo>
                  <a:lnTo>
                    <a:pt x="1" y="693"/>
                  </a:lnTo>
                  <a:cubicBezTo>
                    <a:pt x="424" y="900"/>
                    <a:pt x="864" y="1075"/>
                    <a:pt x="1264" y="1245"/>
                  </a:cubicBezTo>
                  <a:cubicBezTo>
                    <a:pt x="2151" y="1621"/>
                    <a:pt x="3058" y="1981"/>
                    <a:pt x="4005" y="2180"/>
                  </a:cubicBezTo>
                  <a:cubicBezTo>
                    <a:pt x="4030" y="2185"/>
                    <a:pt x="4055" y="2187"/>
                    <a:pt x="4078" y="2187"/>
                  </a:cubicBezTo>
                  <a:cubicBezTo>
                    <a:pt x="4425" y="2187"/>
                    <a:pt x="4600" y="1649"/>
                    <a:pt x="4238" y="1493"/>
                  </a:cubicBezTo>
                  <a:cubicBezTo>
                    <a:pt x="3342" y="1106"/>
                    <a:pt x="2407" y="815"/>
                    <a:pt x="1495" y="473"/>
                  </a:cubicBezTo>
                  <a:cubicBezTo>
                    <a:pt x="1121" y="332"/>
                    <a:pt x="735" y="159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2292263" y="1841300"/>
              <a:ext cx="56675" cy="29925"/>
            </a:xfrm>
            <a:custGeom>
              <a:avLst/>
              <a:gdLst/>
              <a:ahLst/>
              <a:cxnLst/>
              <a:rect l="l" t="t" r="r" b="b"/>
              <a:pathLst>
                <a:path w="2267" h="1197" extrusionOk="0">
                  <a:moveTo>
                    <a:pt x="364" y="0"/>
                  </a:moveTo>
                  <a:lnTo>
                    <a:pt x="0" y="729"/>
                  </a:lnTo>
                  <a:cubicBezTo>
                    <a:pt x="525" y="984"/>
                    <a:pt x="1134" y="1139"/>
                    <a:pt x="1649" y="1193"/>
                  </a:cubicBezTo>
                  <a:cubicBezTo>
                    <a:pt x="1668" y="1195"/>
                    <a:pt x="1686" y="1196"/>
                    <a:pt x="1703" y="1196"/>
                  </a:cubicBezTo>
                  <a:cubicBezTo>
                    <a:pt x="2158" y="1196"/>
                    <a:pt x="2266" y="566"/>
                    <a:pt x="1798" y="428"/>
                  </a:cubicBezTo>
                  <a:cubicBezTo>
                    <a:pt x="1385" y="306"/>
                    <a:pt x="962" y="218"/>
                    <a:pt x="554" y="73"/>
                  </a:cubicBezTo>
                  <a:cubicBezTo>
                    <a:pt x="492" y="49"/>
                    <a:pt x="427" y="26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2267913" y="1894050"/>
              <a:ext cx="44625" cy="25700"/>
            </a:xfrm>
            <a:custGeom>
              <a:avLst/>
              <a:gdLst/>
              <a:ahLst/>
              <a:cxnLst/>
              <a:rect l="l" t="t" r="r" b="b"/>
              <a:pathLst>
                <a:path w="1785" h="1028" extrusionOk="0">
                  <a:moveTo>
                    <a:pt x="286" y="1"/>
                  </a:moveTo>
                  <a:lnTo>
                    <a:pt x="1" y="577"/>
                  </a:lnTo>
                  <a:cubicBezTo>
                    <a:pt x="70" y="614"/>
                    <a:pt x="140" y="650"/>
                    <a:pt x="213" y="682"/>
                  </a:cubicBezTo>
                  <a:cubicBezTo>
                    <a:pt x="542" y="836"/>
                    <a:pt x="909" y="1028"/>
                    <a:pt x="1277" y="1028"/>
                  </a:cubicBezTo>
                  <a:cubicBezTo>
                    <a:pt x="1312" y="1028"/>
                    <a:pt x="1347" y="1026"/>
                    <a:pt x="1382" y="1022"/>
                  </a:cubicBezTo>
                  <a:cubicBezTo>
                    <a:pt x="1627" y="998"/>
                    <a:pt x="1785" y="662"/>
                    <a:pt x="1567" y="494"/>
                  </a:cubicBezTo>
                  <a:cubicBezTo>
                    <a:pt x="1280" y="269"/>
                    <a:pt x="935" y="215"/>
                    <a:pt x="594" y="104"/>
                  </a:cubicBezTo>
                  <a:cubicBezTo>
                    <a:pt x="492" y="70"/>
                    <a:pt x="390" y="36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2241788" y="1946100"/>
              <a:ext cx="46275" cy="29800"/>
            </a:xfrm>
            <a:custGeom>
              <a:avLst/>
              <a:gdLst/>
              <a:ahLst/>
              <a:cxnLst/>
              <a:rect l="l" t="t" r="r" b="b"/>
              <a:pathLst>
                <a:path w="1851" h="1192" extrusionOk="0">
                  <a:moveTo>
                    <a:pt x="298" y="1"/>
                  </a:moveTo>
                  <a:lnTo>
                    <a:pt x="0" y="595"/>
                  </a:lnTo>
                  <a:cubicBezTo>
                    <a:pt x="92" y="636"/>
                    <a:pt x="186" y="679"/>
                    <a:pt x="276" y="721"/>
                  </a:cubicBezTo>
                  <a:cubicBezTo>
                    <a:pt x="638" y="889"/>
                    <a:pt x="993" y="1117"/>
                    <a:pt x="1387" y="1187"/>
                  </a:cubicBezTo>
                  <a:cubicBezTo>
                    <a:pt x="1407" y="1190"/>
                    <a:pt x="1426" y="1192"/>
                    <a:pt x="1444" y="1192"/>
                  </a:cubicBezTo>
                  <a:cubicBezTo>
                    <a:pt x="1708" y="1192"/>
                    <a:pt x="1851" y="857"/>
                    <a:pt x="1651" y="662"/>
                  </a:cubicBezTo>
                  <a:cubicBezTo>
                    <a:pt x="1321" y="342"/>
                    <a:pt x="835" y="191"/>
                    <a:pt x="410" y="40"/>
                  </a:cubicBezTo>
                  <a:cubicBezTo>
                    <a:pt x="373" y="24"/>
                    <a:pt x="335" y="12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2207038" y="2015775"/>
              <a:ext cx="89750" cy="44800"/>
            </a:xfrm>
            <a:custGeom>
              <a:avLst/>
              <a:gdLst/>
              <a:ahLst/>
              <a:cxnLst/>
              <a:rect l="l" t="t" r="r" b="b"/>
              <a:pathLst>
                <a:path w="3590" h="1792" extrusionOk="0">
                  <a:moveTo>
                    <a:pt x="298" y="1"/>
                  </a:moveTo>
                  <a:lnTo>
                    <a:pt x="0" y="599"/>
                  </a:lnTo>
                  <a:cubicBezTo>
                    <a:pt x="288" y="716"/>
                    <a:pt x="582" y="823"/>
                    <a:pt x="857" y="937"/>
                  </a:cubicBezTo>
                  <a:cubicBezTo>
                    <a:pt x="1572" y="1228"/>
                    <a:pt x="2284" y="1530"/>
                    <a:pt x="3017" y="1775"/>
                  </a:cubicBezTo>
                  <a:cubicBezTo>
                    <a:pt x="3052" y="1786"/>
                    <a:pt x="3085" y="1792"/>
                    <a:pt x="3117" y="1792"/>
                  </a:cubicBezTo>
                  <a:cubicBezTo>
                    <a:pt x="3439" y="1792"/>
                    <a:pt x="3590" y="1242"/>
                    <a:pt x="3250" y="1095"/>
                  </a:cubicBezTo>
                  <a:cubicBezTo>
                    <a:pt x="2485" y="764"/>
                    <a:pt x="1688" y="504"/>
                    <a:pt x="906" y="223"/>
                  </a:cubicBezTo>
                  <a:cubicBezTo>
                    <a:pt x="706" y="152"/>
                    <a:pt x="502" y="74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2171513" y="2083875"/>
              <a:ext cx="56075" cy="29675"/>
            </a:xfrm>
            <a:custGeom>
              <a:avLst/>
              <a:gdLst/>
              <a:ahLst/>
              <a:cxnLst/>
              <a:rect l="l" t="t" r="r" b="b"/>
              <a:pathLst>
                <a:path w="2243" h="1187" extrusionOk="0">
                  <a:moveTo>
                    <a:pt x="364" y="1"/>
                  </a:moveTo>
                  <a:lnTo>
                    <a:pt x="1" y="733"/>
                  </a:lnTo>
                  <a:cubicBezTo>
                    <a:pt x="521" y="978"/>
                    <a:pt x="1117" y="1131"/>
                    <a:pt x="1625" y="1184"/>
                  </a:cubicBezTo>
                  <a:cubicBezTo>
                    <a:pt x="1644" y="1186"/>
                    <a:pt x="1662" y="1186"/>
                    <a:pt x="1680" y="1186"/>
                  </a:cubicBezTo>
                  <a:cubicBezTo>
                    <a:pt x="2133" y="1186"/>
                    <a:pt x="2243" y="556"/>
                    <a:pt x="1775" y="419"/>
                  </a:cubicBezTo>
                  <a:cubicBezTo>
                    <a:pt x="1362" y="298"/>
                    <a:pt x="939" y="210"/>
                    <a:pt x="531" y="64"/>
                  </a:cubicBezTo>
                  <a:cubicBezTo>
                    <a:pt x="475" y="43"/>
                    <a:pt x="420" y="2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2147138" y="2136650"/>
              <a:ext cx="44025" cy="25450"/>
            </a:xfrm>
            <a:custGeom>
              <a:avLst/>
              <a:gdLst/>
              <a:ahLst/>
              <a:cxnLst/>
              <a:rect l="l" t="t" r="r" b="b"/>
              <a:pathLst>
                <a:path w="1761" h="1018" extrusionOk="0">
                  <a:moveTo>
                    <a:pt x="287" y="0"/>
                  </a:moveTo>
                  <a:lnTo>
                    <a:pt x="0" y="578"/>
                  </a:lnTo>
                  <a:cubicBezTo>
                    <a:pt x="61" y="612"/>
                    <a:pt x="126" y="641"/>
                    <a:pt x="189" y="672"/>
                  </a:cubicBezTo>
                  <a:cubicBezTo>
                    <a:pt x="519" y="825"/>
                    <a:pt x="885" y="1017"/>
                    <a:pt x="1253" y="1017"/>
                  </a:cubicBezTo>
                  <a:cubicBezTo>
                    <a:pt x="1288" y="1017"/>
                    <a:pt x="1323" y="1015"/>
                    <a:pt x="1358" y="1012"/>
                  </a:cubicBezTo>
                  <a:cubicBezTo>
                    <a:pt x="1603" y="988"/>
                    <a:pt x="1761" y="651"/>
                    <a:pt x="1545" y="483"/>
                  </a:cubicBezTo>
                  <a:cubicBezTo>
                    <a:pt x="1258" y="259"/>
                    <a:pt x="913" y="204"/>
                    <a:pt x="571" y="94"/>
                  </a:cubicBezTo>
                  <a:cubicBezTo>
                    <a:pt x="476" y="65"/>
                    <a:pt x="381" y="33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2121038" y="2188600"/>
              <a:ext cx="45700" cy="29650"/>
            </a:xfrm>
            <a:custGeom>
              <a:avLst/>
              <a:gdLst/>
              <a:ahLst/>
              <a:cxnLst/>
              <a:rect l="l" t="t" r="r" b="b"/>
              <a:pathLst>
                <a:path w="1828" h="1186" extrusionOk="0">
                  <a:moveTo>
                    <a:pt x="298" y="1"/>
                  </a:moveTo>
                  <a:lnTo>
                    <a:pt x="1" y="601"/>
                  </a:lnTo>
                  <a:cubicBezTo>
                    <a:pt x="86" y="638"/>
                    <a:pt x="169" y="676"/>
                    <a:pt x="252" y="715"/>
                  </a:cubicBezTo>
                  <a:cubicBezTo>
                    <a:pt x="614" y="883"/>
                    <a:pt x="968" y="1111"/>
                    <a:pt x="1364" y="1180"/>
                  </a:cubicBezTo>
                  <a:cubicBezTo>
                    <a:pt x="1383" y="1184"/>
                    <a:pt x="1402" y="1185"/>
                    <a:pt x="1421" y="1185"/>
                  </a:cubicBezTo>
                  <a:cubicBezTo>
                    <a:pt x="1683" y="1185"/>
                    <a:pt x="1827" y="852"/>
                    <a:pt x="1627" y="655"/>
                  </a:cubicBezTo>
                  <a:cubicBezTo>
                    <a:pt x="1297" y="336"/>
                    <a:pt x="811" y="184"/>
                    <a:pt x="386" y="33"/>
                  </a:cubicBezTo>
                  <a:cubicBezTo>
                    <a:pt x="356" y="23"/>
                    <a:pt x="329" y="1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2086288" y="2258375"/>
              <a:ext cx="89125" cy="44550"/>
            </a:xfrm>
            <a:custGeom>
              <a:avLst/>
              <a:gdLst/>
              <a:ahLst/>
              <a:cxnLst/>
              <a:rect l="l" t="t" r="r" b="b"/>
              <a:pathLst>
                <a:path w="3565" h="1782" extrusionOk="0">
                  <a:moveTo>
                    <a:pt x="298" y="0"/>
                  </a:moveTo>
                  <a:lnTo>
                    <a:pt x="1" y="598"/>
                  </a:lnTo>
                  <a:cubicBezTo>
                    <a:pt x="281" y="714"/>
                    <a:pt x="563" y="816"/>
                    <a:pt x="833" y="926"/>
                  </a:cubicBezTo>
                  <a:cubicBezTo>
                    <a:pt x="1547" y="1217"/>
                    <a:pt x="2261" y="1520"/>
                    <a:pt x="2992" y="1764"/>
                  </a:cubicBezTo>
                  <a:cubicBezTo>
                    <a:pt x="3026" y="1776"/>
                    <a:pt x="3060" y="1781"/>
                    <a:pt x="3091" y="1781"/>
                  </a:cubicBezTo>
                  <a:cubicBezTo>
                    <a:pt x="3414" y="1781"/>
                    <a:pt x="3565" y="1231"/>
                    <a:pt x="3226" y="1085"/>
                  </a:cubicBezTo>
                  <a:cubicBezTo>
                    <a:pt x="2461" y="753"/>
                    <a:pt x="1664" y="493"/>
                    <a:pt x="881" y="213"/>
                  </a:cubicBezTo>
                  <a:cubicBezTo>
                    <a:pt x="689" y="145"/>
                    <a:pt x="495" y="7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2050688" y="2326475"/>
              <a:ext cx="55525" cy="29400"/>
            </a:xfrm>
            <a:custGeom>
              <a:avLst/>
              <a:gdLst/>
              <a:ahLst/>
              <a:cxnLst/>
              <a:rect l="l" t="t" r="r" b="b"/>
              <a:pathLst>
                <a:path w="2221" h="1176" extrusionOk="0">
                  <a:moveTo>
                    <a:pt x="366" y="0"/>
                  </a:moveTo>
                  <a:lnTo>
                    <a:pt x="0" y="733"/>
                  </a:lnTo>
                  <a:cubicBezTo>
                    <a:pt x="515" y="974"/>
                    <a:pt x="1103" y="1120"/>
                    <a:pt x="1603" y="1173"/>
                  </a:cubicBezTo>
                  <a:cubicBezTo>
                    <a:pt x="1622" y="1175"/>
                    <a:pt x="1640" y="1176"/>
                    <a:pt x="1657" y="1176"/>
                  </a:cubicBezTo>
                  <a:cubicBezTo>
                    <a:pt x="2110" y="1176"/>
                    <a:pt x="2220" y="546"/>
                    <a:pt x="1753" y="408"/>
                  </a:cubicBezTo>
                  <a:cubicBezTo>
                    <a:pt x="1340" y="288"/>
                    <a:pt x="916" y="198"/>
                    <a:pt x="510" y="5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2026338" y="2379200"/>
              <a:ext cx="43450" cy="25225"/>
            </a:xfrm>
            <a:custGeom>
              <a:avLst/>
              <a:gdLst/>
              <a:ahLst/>
              <a:cxnLst/>
              <a:rect l="l" t="t" r="r" b="b"/>
              <a:pathLst>
                <a:path w="1738" h="1009" extrusionOk="0">
                  <a:moveTo>
                    <a:pt x="291" y="0"/>
                  </a:moveTo>
                  <a:lnTo>
                    <a:pt x="1" y="583"/>
                  </a:lnTo>
                  <a:cubicBezTo>
                    <a:pt x="55" y="612"/>
                    <a:pt x="111" y="638"/>
                    <a:pt x="166" y="663"/>
                  </a:cubicBezTo>
                  <a:cubicBezTo>
                    <a:pt x="496" y="817"/>
                    <a:pt x="862" y="1009"/>
                    <a:pt x="1231" y="1009"/>
                  </a:cubicBezTo>
                  <a:cubicBezTo>
                    <a:pt x="1266" y="1009"/>
                    <a:pt x="1301" y="1007"/>
                    <a:pt x="1336" y="1003"/>
                  </a:cubicBezTo>
                  <a:cubicBezTo>
                    <a:pt x="1579" y="979"/>
                    <a:pt x="1737" y="643"/>
                    <a:pt x="1522" y="475"/>
                  </a:cubicBezTo>
                  <a:cubicBezTo>
                    <a:pt x="1234" y="250"/>
                    <a:pt x="889" y="196"/>
                    <a:pt x="548" y="85"/>
                  </a:cubicBezTo>
                  <a:cubicBezTo>
                    <a:pt x="463" y="60"/>
                    <a:pt x="376" y="31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2000263" y="2431200"/>
              <a:ext cx="45125" cy="29375"/>
            </a:xfrm>
            <a:custGeom>
              <a:avLst/>
              <a:gdLst/>
              <a:ahLst/>
              <a:cxnLst/>
              <a:rect l="l" t="t" r="r" b="b"/>
              <a:pathLst>
                <a:path w="1805" h="1175" extrusionOk="0">
                  <a:moveTo>
                    <a:pt x="299" y="1"/>
                  </a:moveTo>
                  <a:lnTo>
                    <a:pt x="0" y="600"/>
                  </a:lnTo>
                  <a:cubicBezTo>
                    <a:pt x="77" y="634"/>
                    <a:pt x="151" y="668"/>
                    <a:pt x="228" y="704"/>
                  </a:cubicBezTo>
                  <a:cubicBezTo>
                    <a:pt x="590" y="872"/>
                    <a:pt x="943" y="1100"/>
                    <a:pt x="1339" y="1170"/>
                  </a:cubicBezTo>
                  <a:cubicBezTo>
                    <a:pt x="1359" y="1173"/>
                    <a:pt x="1378" y="1175"/>
                    <a:pt x="1396" y="1175"/>
                  </a:cubicBezTo>
                  <a:cubicBezTo>
                    <a:pt x="1660" y="1175"/>
                    <a:pt x="1804" y="840"/>
                    <a:pt x="1601" y="645"/>
                  </a:cubicBezTo>
                  <a:cubicBezTo>
                    <a:pt x="1271" y="325"/>
                    <a:pt x="785" y="174"/>
                    <a:pt x="360" y="21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1965538" y="2500925"/>
              <a:ext cx="88550" cy="44325"/>
            </a:xfrm>
            <a:custGeom>
              <a:avLst/>
              <a:gdLst/>
              <a:ahLst/>
              <a:cxnLst/>
              <a:rect l="l" t="t" r="r" b="b"/>
              <a:pathLst>
                <a:path w="3542" h="1773" extrusionOk="0">
                  <a:moveTo>
                    <a:pt x="298" y="0"/>
                  </a:moveTo>
                  <a:lnTo>
                    <a:pt x="1" y="602"/>
                  </a:lnTo>
                  <a:cubicBezTo>
                    <a:pt x="273" y="709"/>
                    <a:pt x="546" y="811"/>
                    <a:pt x="808" y="918"/>
                  </a:cubicBezTo>
                  <a:cubicBezTo>
                    <a:pt x="1523" y="1209"/>
                    <a:pt x="2236" y="1511"/>
                    <a:pt x="2968" y="1756"/>
                  </a:cubicBezTo>
                  <a:cubicBezTo>
                    <a:pt x="3003" y="1767"/>
                    <a:pt x="3036" y="1773"/>
                    <a:pt x="3068" y="1773"/>
                  </a:cubicBezTo>
                  <a:cubicBezTo>
                    <a:pt x="3390" y="1773"/>
                    <a:pt x="3541" y="1223"/>
                    <a:pt x="3201" y="1076"/>
                  </a:cubicBezTo>
                  <a:cubicBezTo>
                    <a:pt x="2436" y="746"/>
                    <a:pt x="1639" y="485"/>
                    <a:pt x="856" y="204"/>
                  </a:cubicBezTo>
                  <a:cubicBezTo>
                    <a:pt x="672" y="138"/>
                    <a:pt x="487" y="68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1929938" y="2569075"/>
              <a:ext cx="54900" cy="29150"/>
            </a:xfrm>
            <a:custGeom>
              <a:avLst/>
              <a:gdLst/>
              <a:ahLst/>
              <a:cxnLst/>
              <a:rect l="l" t="t" r="r" b="b"/>
              <a:pathLst>
                <a:path w="2196" h="1166" extrusionOk="0">
                  <a:moveTo>
                    <a:pt x="368" y="0"/>
                  </a:moveTo>
                  <a:lnTo>
                    <a:pt x="1" y="734"/>
                  </a:lnTo>
                  <a:cubicBezTo>
                    <a:pt x="500" y="959"/>
                    <a:pt x="1032" y="1103"/>
                    <a:pt x="1578" y="1163"/>
                  </a:cubicBezTo>
                  <a:cubicBezTo>
                    <a:pt x="1596" y="1164"/>
                    <a:pt x="1615" y="1165"/>
                    <a:pt x="1632" y="1165"/>
                  </a:cubicBezTo>
                  <a:cubicBezTo>
                    <a:pt x="2087" y="1165"/>
                    <a:pt x="2195" y="535"/>
                    <a:pt x="1729" y="398"/>
                  </a:cubicBezTo>
                  <a:cubicBezTo>
                    <a:pt x="1314" y="275"/>
                    <a:pt x="893" y="187"/>
                    <a:pt x="485" y="43"/>
                  </a:cubicBezTo>
                  <a:cubicBezTo>
                    <a:pt x="446" y="29"/>
                    <a:pt x="407" y="15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1905588" y="2621750"/>
              <a:ext cx="42850" cy="25025"/>
            </a:xfrm>
            <a:custGeom>
              <a:avLst/>
              <a:gdLst/>
              <a:ahLst/>
              <a:cxnLst/>
              <a:rect l="l" t="t" r="r" b="b"/>
              <a:pathLst>
                <a:path w="1714" h="1001" extrusionOk="0">
                  <a:moveTo>
                    <a:pt x="293" y="0"/>
                  </a:moveTo>
                  <a:lnTo>
                    <a:pt x="1" y="587"/>
                  </a:lnTo>
                  <a:cubicBezTo>
                    <a:pt x="45" y="610"/>
                    <a:pt x="94" y="633"/>
                    <a:pt x="142" y="655"/>
                  </a:cubicBezTo>
                  <a:cubicBezTo>
                    <a:pt x="471" y="808"/>
                    <a:pt x="836" y="1000"/>
                    <a:pt x="1205" y="1000"/>
                  </a:cubicBezTo>
                  <a:cubicBezTo>
                    <a:pt x="1241" y="1000"/>
                    <a:pt x="1276" y="998"/>
                    <a:pt x="1311" y="995"/>
                  </a:cubicBezTo>
                  <a:cubicBezTo>
                    <a:pt x="1554" y="971"/>
                    <a:pt x="1714" y="636"/>
                    <a:pt x="1496" y="466"/>
                  </a:cubicBezTo>
                  <a:cubicBezTo>
                    <a:pt x="1209" y="243"/>
                    <a:pt x="866" y="189"/>
                    <a:pt x="523" y="77"/>
                  </a:cubicBezTo>
                  <a:cubicBezTo>
                    <a:pt x="446" y="53"/>
                    <a:pt x="370" y="28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1879513" y="2673750"/>
              <a:ext cx="44500" cy="29175"/>
            </a:xfrm>
            <a:custGeom>
              <a:avLst/>
              <a:gdLst/>
              <a:ahLst/>
              <a:cxnLst/>
              <a:rect l="l" t="t" r="r" b="b"/>
              <a:pathLst>
                <a:path w="1780" h="1167" extrusionOk="0">
                  <a:moveTo>
                    <a:pt x="300" y="0"/>
                  </a:moveTo>
                  <a:lnTo>
                    <a:pt x="0" y="604"/>
                  </a:lnTo>
                  <a:lnTo>
                    <a:pt x="203" y="696"/>
                  </a:lnTo>
                  <a:cubicBezTo>
                    <a:pt x="565" y="864"/>
                    <a:pt x="920" y="1092"/>
                    <a:pt x="1314" y="1161"/>
                  </a:cubicBezTo>
                  <a:cubicBezTo>
                    <a:pt x="1334" y="1165"/>
                    <a:pt x="1353" y="1166"/>
                    <a:pt x="1371" y="1166"/>
                  </a:cubicBezTo>
                  <a:cubicBezTo>
                    <a:pt x="1635" y="1166"/>
                    <a:pt x="1779" y="831"/>
                    <a:pt x="1576" y="636"/>
                  </a:cubicBezTo>
                  <a:cubicBezTo>
                    <a:pt x="1246" y="317"/>
                    <a:pt x="760" y="165"/>
                    <a:pt x="335" y="14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1844813" y="2743475"/>
              <a:ext cx="87875" cy="44125"/>
            </a:xfrm>
            <a:custGeom>
              <a:avLst/>
              <a:gdLst/>
              <a:ahLst/>
              <a:cxnLst/>
              <a:rect l="l" t="t" r="r" b="b"/>
              <a:pathLst>
                <a:path w="3515" h="1765" extrusionOk="0">
                  <a:moveTo>
                    <a:pt x="299" y="0"/>
                  </a:moveTo>
                  <a:lnTo>
                    <a:pt x="0" y="602"/>
                  </a:lnTo>
                  <a:cubicBezTo>
                    <a:pt x="262" y="707"/>
                    <a:pt x="529" y="806"/>
                    <a:pt x="782" y="909"/>
                  </a:cubicBezTo>
                  <a:cubicBezTo>
                    <a:pt x="1497" y="1200"/>
                    <a:pt x="2209" y="1503"/>
                    <a:pt x="2942" y="1747"/>
                  </a:cubicBezTo>
                  <a:cubicBezTo>
                    <a:pt x="2976" y="1759"/>
                    <a:pt x="3010" y="1764"/>
                    <a:pt x="3042" y="1764"/>
                  </a:cubicBezTo>
                  <a:cubicBezTo>
                    <a:pt x="3364" y="1764"/>
                    <a:pt x="3515" y="1214"/>
                    <a:pt x="3175" y="1067"/>
                  </a:cubicBezTo>
                  <a:cubicBezTo>
                    <a:pt x="2410" y="738"/>
                    <a:pt x="1613" y="478"/>
                    <a:pt x="831" y="196"/>
                  </a:cubicBezTo>
                  <a:cubicBezTo>
                    <a:pt x="656" y="133"/>
                    <a:pt x="478" y="65"/>
                    <a:pt x="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2"/>
          <p:cNvGrpSpPr/>
          <p:nvPr/>
        </p:nvGrpSpPr>
        <p:grpSpPr>
          <a:xfrm>
            <a:off x="7082498" y="2724945"/>
            <a:ext cx="1105538" cy="1047321"/>
            <a:chOff x="3149950" y="767963"/>
            <a:chExt cx="931450" cy="882400"/>
          </a:xfrm>
        </p:grpSpPr>
        <p:sp>
          <p:nvSpPr>
            <p:cNvPr id="1541" name="Google Shape;1541;p42"/>
            <p:cNvSpPr/>
            <p:nvPr/>
          </p:nvSpPr>
          <p:spPr>
            <a:xfrm>
              <a:off x="3149950" y="767963"/>
              <a:ext cx="931450" cy="880575"/>
            </a:xfrm>
            <a:custGeom>
              <a:avLst/>
              <a:gdLst/>
              <a:ahLst/>
              <a:cxnLst/>
              <a:rect l="l" t="t" r="r" b="b"/>
              <a:pathLst>
                <a:path w="37258" h="35223" extrusionOk="0">
                  <a:moveTo>
                    <a:pt x="14325" y="1"/>
                  </a:moveTo>
                  <a:cubicBezTo>
                    <a:pt x="9208" y="8387"/>
                    <a:pt x="1" y="27431"/>
                    <a:pt x="1" y="27431"/>
                  </a:cubicBezTo>
                  <a:cubicBezTo>
                    <a:pt x="1846" y="28474"/>
                    <a:pt x="4299" y="29649"/>
                    <a:pt x="6781" y="30762"/>
                  </a:cubicBezTo>
                  <a:cubicBezTo>
                    <a:pt x="12058" y="33126"/>
                    <a:pt x="17466" y="35223"/>
                    <a:pt x="17466" y="35223"/>
                  </a:cubicBezTo>
                  <a:lnTo>
                    <a:pt x="25286" y="33297"/>
                  </a:lnTo>
                  <a:lnTo>
                    <a:pt x="37257" y="9529"/>
                  </a:lnTo>
                  <a:cubicBezTo>
                    <a:pt x="36207" y="8892"/>
                    <a:pt x="35090" y="8275"/>
                    <a:pt x="33933" y="7679"/>
                  </a:cubicBezTo>
                  <a:cubicBezTo>
                    <a:pt x="25224" y="3192"/>
                    <a:pt x="14325" y="1"/>
                    <a:pt x="143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3515925" y="890988"/>
              <a:ext cx="441775" cy="212975"/>
            </a:xfrm>
            <a:custGeom>
              <a:avLst/>
              <a:gdLst/>
              <a:ahLst/>
              <a:cxnLst/>
              <a:rect l="l" t="t" r="r" b="b"/>
              <a:pathLst>
                <a:path w="17671" h="8519" extrusionOk="0">
                  <a:moveTo>
                    <a:pt x="659" y="0"/>
                  </a:moveTo>
                  <a:cubicBezTo>
                    <a:pt x="248" y="0"/>
                    <a:pt x="0" y="606"/>
                    <a:pt x="446" y="759"/>
                  </a:cubicBezTo>
                  <a:cubicBezTo>
                    <a:pt x="6200" y="2729"/>
                    <a:pt x="11572" y="5594"/>
                    <a:pt x="16915" y="8468"/>
                  </a:cubicBezTo>
                  <a:cubicBezTo>
                    <a:pt x="16980" y="8503"/>
                    <a:pt x="17044" y="8518"/>
                    <a:pt x="17103" y="8518"/>
                  </a:cubicBezTo>
                  <a:cubicBezTo>
                    <a:pt x="17463" y="8518"/>
                    <a:pt x="17671" y="7947"/>
                    <a:pt x="17274" y="7734"/>
                  </a:cubicBezTo>
                  <a:cubicBezTo>
                    <a:pt x="11931" y="4860"/>
                    <a:pt x="6560" y="1995"/>
                    <a:pt x="804" y="25"/>
                  </a:cubicBezTo>
                  <a:cubicBezTo>
                    <a:pt x="754" y="8"/>
                    <a:pt x="706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3445425" y="1043913"/>
              <a:ext cx="441825" cy="213000"/>
            </a:xfrm>
            <a:custGeom>
              <a:avLst/>
              <a:gdLst/>
              <a:ahLst/>
              <a:cxnLst/>
              <a:rect l="l" t="t" r="r" b="b"/>
              <a:pathLst>
                <a:path w="17673" h="8520" extrusionOk="0">
                  <a:moveTo>
                    <a:pt x="661" y="1"/>
                  </a:moveTo>
                  <a:cubicBezTo>
                    <a:pt x="250" y="1"/>
                    <a:pt x="1" y="607"/>
                    <a:pt x="446" y="760"/>
                  </a:cubicBezTo>
                  <a:cubicBezTo>
                    <a:pt x="6202" y="2730"/>
                    <a:pt x="11573" y="5595"/>
                    <a:pt x="16916" y="8469"/>
                  </a:cubicBezTo>
                  <a:cubicBezTo>
                    <a:pt x="16981" y="8504"/>
                    <a:pt x="17045" y="8519"/>
                    <a:pt x="17104" y="8519"/>
                  </a:cubicBezTo>
                  <a:cubicBezTo>
                    <a:pt x="17464" y="8519"/>
                    <a:pt x="17673" y="7948"/>
                    <a:pt x="17276" y="7734"/>
                  </a:cubicBezTo>
                  <a:cubicBezTo>
                    <a:pt x="11933" y="4861"/>
                    <a:pt x="6563" y="1997"/>
                    <a:pt x="807" y="26"/>
                  </a:cubicBezTo>
                  <a:cubicBezTo>
                    <a:pt x="757" y="9"/>
                    <a:pt x="708" y="1"/>
                    <a:pt x="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3360875" y="1189063"/>
              <a:ext cx="441825" cy="212950"/>
            </a:xfrm>
            <a:custGeom>
              <a:avLst/>
              <a:gdLst/>
              <a:ahLst/>
              <a:cxnLst/>
              <a:rect l="l" t="t" r="r" b="b"/>
              <a:pathLst>
                <a:path w="17673" h="8518" extrusionOk="0">
                  <a:moveTo>
                    <a:pt x="661" y="0"/>
                  </a:moveTo>
                  <a:cubicBezTo>
                    <a:pt x="249" y="0"/>
                    <a:pt x="1" y="607"/>
                    <a:pt x="447" y="759"/>
                  </a:cubicBezTo>
                  <a:cubicBezTo>
                    <a:pt x="6203" y="2729"/>
                    <a:pt x="11573" y="5592"/>
                    <a:pt x="16916" y="8466"/>
                  </a:cubicBezTo>
                  <a:cubicBezTo>
                    <a:pt x="16982" y="8502"/>
                    <a:pt x="17045" y="8517"/>
                    <a:pt x="17105" y="8517"/>
                  </a:cubicBezTo>
                  <a:cubicBezTo>
                    <a:pt x="17465" y="8517"/>
                    <a:pt x="17673" y="7947"/>
                    <a:pt x="17276" y="7734"/>
                  </a:cubicBezTo>
                  <a:cubicBezTo>
                    <a:pt x="11933" y="4860"/>
                    <a:pt x="6561" y="1995"/>
                    <a:pt x="807" y="25"/>
                  </a:cubicBezTo>
                  <a:cubicBezTo>
                    <a:pt x="757" y="8"/>
                    <a:pt x="708" y="0"/>
                    <a:pt x="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3288225" y="1325988"/>
              <a:ext cx="441825" cy="213000"/>
            </a:xfrm>
            <a:custGeom>
              <a:avLst/>
              <a:gdLst/>
              <a:ahLst/>
              <a:cxnLst/>
              <a:rect l="l" t="t" r="r" b="b"/>
              <a:pathLst>
                <a:path w="17673" h="8520" extrusionOk="0">
                  <a:moveTo>
                    <a:pt x="662" y="0"/>
                  </a:moveTo>
                  <a:cubicBezTo>
                    <a:pt x="250" y="0"/>
                    <a:pt x="1" y="607"/>
                    <a:pt x="447" y="759"/>
                  </a:cubicBezTo>
                  <a:cubicBezTo>
                    <a:pt x="6203" y="2729"/>
                    <a:pt x="11573" y="5594"/>
                    <a:pt x="16917" y="8468"/>
                  </a:cubicBezTo>
                  <a:cubicBezTo>
                    <a:pt x="16983" y="8503"/>
                    <a:pt x="17047" y="8519"/>
                    <a:pt x="17106" y="8519"/>
                  </a:cubicBezTo>
                  <a:cubicBezTo>
                    <a:pt x="17466" y="8519"/>
                    <a:pt x="17673" y="7947"/>
                    <a:pt x="17276" y="7734"/>
                  </a:cubicBezTo>
                  <a:cubicBezTo>
                    <a:pt x="11933" y="4860"/>
                    <a:pt x="6563" y="1997"/>
                    <a:pt x="807" y="25"/>
                  </a:cubicBezTo>
                  <a:cubicBezTo>
                    <a:pt x="757" y="8"/>
                    <a:pt x="708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3585600" y="1526538"/>
              <a:ext cx="196725" cy="123825"/>
            </a:xfrm>
            <a:custGeom>
              <a:avLst/>
              <a:gdLst/>
              <a:ahLst/>
              <a:cxnLst/>
              <a:rect l="l" t="t" r="r" b="b"/>
              <a:pathLst>
                <a:path w="7869" h="4953" extrusionOk="0">
                  <a:moveTo>
                    <a:pt x="2392" y="1"/>
                  </a:moveTo>
                  <a:cubicBezTo>
                    <a:pt x="1409" y="1894"/>
                    <a:pt x="1" y="4953"/>
                    <a:pt x="1" y="4953"/>
                  </a:cubicBezTo>
                  <a:lnTo>
                    <a:pt x="7869" y="2907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2"/>
          <p:cNvGrpSpPr/>
          <p:nvPr/>
        </p:nvGrpSpPr>
        <p:grpSpPr>
          <a:xfrm>
            <a:off x="1084030" y="3322913"/>
            <a:ext cx="797182" cy="536170"/>
            <a:chOff x="5620878" y="1052573"/>
            <a:chExt cx="705533" cy="474571"/>
          </a:xfrm>
        </p:grpSpPr>
        <p:sp>
          <p:nvSpPr>
            <p:cNvPr id="1548" name="Google Shape;1548;p42"/>
            <p:cNvSpPr/>
            <p:nvPr/>
          </p:nvSpPr>
          <p:spPr>
            <a:xfrm rot="636978">
              <a:off x="5642745" y="1249074"/>
              <a:ext cx="231973" cy="258918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 rot="636978">
              <a:off x="6072603" y="1071704"/>
              <a:ext cx="231845" cy="259944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 rot="636978">
              <a:off x="5883915" y="1199003"/>
              <a:ext cx="154221" cy="138055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990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74"/>
          <p:cNvSpPr txBox="1"/>
          <p:nvPr/>
        </p:nvSpPr>
        <p:spPr>
          <a:xfrm>
            <a:off x="929550" y="496800"/>
            <a:ext cx="7704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zh-TW" altLang="en-US" sz="2000" b="1" dirty="0"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  <a:sym typeface="Barlow Medium"/>
              </a:rPr>
              <a:t>科技發展，請問學生對科技領域的參與意願如何</a:t>
            </a:r>
            <a:r>
              <a:rPr lang="en-US" altLang="zh-TW" sz="2000" b="1" dirty="0"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  <a:sym typeface="Barlow Medium"/>
              </a:rPr>
              <a:t>?</a:t>
            </a:r>
            <a:endParaRPr lang="en-US" sz="2000" b="1" dirty="0">
              <a:latin typeface="Arial" panose="020B0604020202020204" pitchFamily="34" charset="0"/>
              <a:ea typeface="標楷體" panose="03000509000000000000" pitchFamily="65" charset="-120"/>
              <a:cs typeface="Times New Roman" panose="02020603050405020304" pitchFamily="18" charset="0"/>
              <a:sym typeface="Barlow Medium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F025565-81F6-396A-4BAE-973F0107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92223"/>
              </p:ext>
            </p:extLst>
          </p:nvPr>
        </p:nvGraphicFramePr>
        <p:xfrm>
          <a:off x="1733550" y="976630"/>
          <a:ext cx="6096000" cy="4094810"/>
        </p:xfrm>
        <a:graphic>
          <a:graphicData uri="http://schemas.openxmlformats.org/drawingml/2006/table">
            <a:tbl>
              <a:tblPr firstRow="1" bandRow="1">
                <a:tableStyleId>{451E9373-5D20-42B0-A0C5-38AE9C1C7F4D}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3020466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67264553"/>
                    </a:ext>
                  </a:extLst>
                </a:gridCol>
              </a:tblGrid>
              <a:tr h="22590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意願很高，由於在平時就有在接觸手機遊戲的習慣，對於科技產品和資訊並不陌生。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因為東中是綜合高中，在高一時會有一些體驗課程，像是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資訊科技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Barlow Medium"/>
                        </a:rPr>
                        <a:t>，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這些都能幫助同學參與科技領域。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Barlow Medium"/>
                        </a:rPr>
                        <a:t>在高二、高三的選修課或科展課程都能幫助同學更加理解科技領域的特色。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老師認為學生對跨領域素養課程參與意願不高。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原因一：由於使用手機的時間變多，思考模式變得相當片段，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注意力下降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，使得對上課都較無興趣。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原因二：推測由於是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職業學校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的關係，選擇了科系，幾乎等於對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職涯確認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，因此對於跨領域課程較不重視。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375610"/>
                  </a:ext>
                </a:extLst>
              </a:tr>
              <a:tr h="1564970">
                <a:tc grid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感覺學生對科技方面的學習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很有興趣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，推測是因為都市的學生接收資訊較多元。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由於科技的運用是都市日常，因此對資訊領域的學科耳濡目染。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另外要考慮學生的家庭背景，不同的環境，會影響學生跨領域的價值觀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18796"/>
                  </a:ext>
                </a:extLst>
              </a:tr>
            </a:tbl>
          </a:graphicData>
        </a:graphic>
      </p:graphicFrame>
      <p:pic>
        <p:nvPicPr>
          <p:cNvPr id="9" name="圖形 8" descr="修改與裁縫 以實心填滿">
            <a:extLst>
              <a:ext uri="{FF2B5EF4-FFF2-40B4-BE49-F238E27FC236}">
                <a16:creationId xmlns:a16="http://schemas.microsoft.com/office/drawing/2014/main" id="{3B69E627-5BF2-6B51-9684-18806064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52" y="3509224"/>
            <a:ext cx="1137476" cy="1137476"/>
          </a:xfrm>
          <a:prstGeom prst="rect">
            <a:avLst/>
          </a:prstGeom>
        </p:spPr>
      </p:pic>
      <p:pic>
        <p:nvPicPr>
          <p:cNvPr id="10" name="圖形 9" descr="數學 以實心填滿">
            <a:extLst>
              <a:ext uri="{FF2B5EF4-FFF2-40B4-BE49-F238E27FC236}">
                <a16:creationId xmlns:a16="http://schemas.microsoft.com/office/drawing/2014/main" id="{B51E0863-76EB-9147-2AFD-67D0CFEAD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7250" y="899700"/>
            <a:ext cx="914400" cy="914400"/>
          </a:xfrm>
          <a:prstGeom prst="rect">
            <a:avLst/>
          </a:prstGeom>
        </p:spPr>
      </p:pic>
      <p:pic>
        <p:nvPicPr>
          <p:cNvPr id="11" name="圖形 10" descr="教室 以實心填滿">
            <a:extLst>
              <a:ext uri="{FF2B5EF4-FFF2-40B4-BE49-F238E27FC236}">
                <a16:creationId xmlns:a16="http://schemas.microsoft.com/office/drawing/2014/main" id="{7A2F604F-6E60-34CF-76AB-CB4BF5BAB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150" y="899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74"/>
          <p:cNvSpPr txBox="1"/>
          <p:nvPr/>
        </p:nvSpPr>
        <p:spPr>
          <a:xfrm>
            <a:off x="601890" y="563325"/>
            <a:ext cx="7704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目前貴校有哪修多元選修課程呢</a:t>
            </a:r>
            <a:r>
              <a:rPr lang="en-US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112ADA7-EA1A-D65C-4BCB-BB2AC986F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48087"/>
              </p:ext>
            </p:extLst>
          </p:nvPr>
        </p:nvGraphicFramePr>
        <p:xfrm>
          <a:off x="1638300" y="966225"/>
          <a:ext cx="6096000" cy="3627120"/>
        </p:xfrm>
        <a:graphic>
          <a:graphicData uri="http://schemas.openxmlformats.org/drawingml/2006/table">
            <a:tbl>
              <a:tblPr firstRow="1" bandRow="1">
                <a:tableStyleId>{451E9373-5D20-42B0-A0C5-38AE9C1C7F4D}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9118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83776073"/>
                    </a:ext>
                  </a:extLst>
                </a:gridCol>
              </a:tblGrid>
              <a:tr h="308365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外師課程在幫助程度較佳的學生時，能有顯著幫助。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因為是跑班的，且通常沒有成績的壓力，因此比較難要求學生去很認真的參與，學生會拿自己的書過去讀，但老師若利用分組教學或遊戲競賽能提高參與度。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Barlow Medium"/>
                        </a:rPr>
                        <a:t>有許多的多元課程還有跨校的。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有不少多元課程，會由老師開課，帶領學生進行為期一學期的課程，例如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: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商業攝影課程、生活小物實作課程。</a:t>
                      </a: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學生參與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意願很高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的，通常開設的多元選修課程很容易額滿，不過不確定是否每一個人都能選到想要的課程。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679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崇明國中主要實施於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校定特色課程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當中，有許多不同的課程可供學生進行選修，每個學生的課表都不完全相同。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在私立學校當中，採取了體制外的多元選修課程方式，例如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: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英文程度達標可以不用選修英文，利用英文課的時間去學習有興趣的科目。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29875"/>
                  </a:ext>
                </a:extLst>
              </a:tr>
            </a:tbl>
          </a:graphicData>
        </a:graphic>
      </p:graphicFrame>
      <p:pic>
        <p:nvPicPr>
          <p:cNvPr id="13" name="圖形 12" descr="修改與裁縫 以實心填滿">
            <a:extLst>
              <a:ext uri="{FF2B5EF4-FFF2-40B4-BE49-F238E27FC236}">
                <a16:creationId xmlns:a16="http://schemas.microsoft.com/office/drawing/2014/main" id="{29EE1BBA-9E31-D1F3-F19C-66117E8E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72" y="3267173"/>
            <a:ext cx="1137476" cy="1137476"/>
          </a:xfrm>
          <a:prstGeom prst="rect">
            <a:avLst/>
          </a:prstGeom>
        </p:spPr>
      </p:pic>
      <p:pic>
        <p:nvPicPr>
          <p:cNvPr id="14" name="圖形 13" descr="數學 以實心填滿">
            <a:extLst>
              <a:ext uri="{FF2B5EF4-FFF2-40B4-BE49-F238E27FC236}">
                <a16:creationId xmlns:a16="http://schemas.microsoft.com/office/drawing/2014/main" id="{72BBA854-15DC-2A1A-3C7B-6464F792B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2950" y="1065666"/>
            <a:ext cx="914400" cy="914400"/>
          </a:xfrm>
          <a:prstGeom prst="rect">
            <a:avLst/>
          </a:prstGeom>
        </p:spPr>
      </p:pic>
      <p:pic>
        <p:nvPicPr>
          <p:cNvPr id="15" name="圖形 14" descr="教室 以實心填滿">
            <a:extLst>
              <a:ext uri="{FF2B5EF4-FFF2-40B4-BE49-F238E27FC236}">
                <a16:creationId xmlns:a16="http://schemas.microsoft.com/office/drawing/2014/main" id="{EDFCC048-6B84-294F-66D4-00E18422D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250" y="9119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2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74"/>
          <p:cNvSpPr txBox="1"/>
          <p:nvPr/>
        </p:nvSpPr>
        <p:spPr>
          <a:xfrm>
            <a:off x="586650" y="534900"/>
            <a:ext cx="7704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000" b="1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老師的班級自主學習時間都在做什麼呢？</a:t>
            </a:r>
            <a:endParaRPr sz="2000" b="1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D1142C0-2020-DD45-E52D-5387DE4A7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62494"/>
              </p:ext>
            </p:extLst>
          </p:nvPr>
        </p:nvGraphicFramePr>
        <p:xfrm>
          <a:off x="1524000" y="1019810"/>
          <a:ext cx="6096000" cy="4145280"/>
        </p:xfrm>
        <a:graphic>
          <a:graphicData uri="http://schemas.openxmlformats.org/drawingml/2006/table">
            <a:tbl>
              <a:tblPr firstRow="1" bandRow="1">
                <a:tableStyleId>{451E9373-5D20-42B0-A0C5-38AE9C1C7F4D}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611824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36699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由於目前是高一的導師班，因此自主學習時間主要是規劃高二上的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18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周的讀書計畫。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學生會參加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第八節，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仍會上進度與考試，基本上沒辦法避免。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從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109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學年度已開始實施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8:00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到校上課，自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112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學年度起，升旗改為一周一次。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下學期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111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學年度，開始實施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8:10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分上課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高職當中，課程科目過多，導致學生大多沒有自主學習時間。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大多學生都會參加第八節，不過是第八節課，往往也是上主要科目為主，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(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規定不能上進度和考試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)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667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由於老師沒有導師班，因此不清楚自主學習時間主要有哪些活動。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觀察其他老師的班級，學生還是會參加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第八節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，並且上國英數等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主要科目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早自習還是和往常一樣，上午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7:30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到校，先有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30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分鐘的自習時間，接著</a:t>
                      </a:r>
                      <a:r>
                        <a:rPr lang="en-US" altLang="zh-TW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15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分鐘的打掃時間。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84118"/>
                  </a:ext>
                </a:extLst>
              </a:tr>
            </a:tbl>
          </a:graphicData>
        </a:graphic>
      </p:graphicFrame>
      <p:pic>
        <p:nvPicPr>
          <p:cNvPr id="10" name="圖形 9" descr="修改與裁縫 以實心填滿">
            <a:extLst>
              <a:ext uri="{FF2B5EF4-FFF2-40B4-BE49-F238E27FC236}">
                <a16:creationId xmlns:a16="http://schemas.microsoft.com/office/drawing/2014/main" id="{044D01AE-F05C-290F-11CE-D9F2AC06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75" y="3369502"/>
            <a:ext cx="921053" cy="921053"/>
          </a:xfrm>
          <a:prstGeom prst="rect">
            <a:avLst/>
          </a:prstGeom>
        </p:spPr>
      </p:pic>
      <p:pic>
        <p:nvPicPr>
          <p:cNvPr id="11" name="圖形 10" descr="數學 以實心填滿">
            <a:extLst>
              <a:ext uri="{FF2B5EF4-FFF2-40B4-BE49-F238E27FC236}">
                <a16:creationId xmlns:a16="http://schemas.microsoft.com/office/drawing/2014/main" id="{81602348-C248-314C-B3D2-5C2725CD3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4830" y="1080770"/>
            <a:ext cx="914400" cy="914400"/>
          </a:xfrm>
          <a:prstGeom prst="rect">
            <a:avLst/>
          </a:prstGeom>
        </p:spPr>
      </p:pic>
      <p:pic>
        <p:nvPicPr>
          <p:cNvPr id="12" name="圖形 11" descr="教室 以實心填滿">
            <a:extLst>
              <a:ext uri="{FF2B5EF4-FFF2-40B4-BE49-F238E27FC236}">
                <a16:creationId xmlns:a16="http://schemas.microsoft.com/office/drawing/2014/main" id="{69B962C4-D11C-ABF7-86BC-1501E6642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538" y="978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74"/>
          <p:cNvSpPr txBox="1"/>
          <p:nvPr/>
        </p:nvSpPr>
        <p:spPr>
          <a:xfrm>
            <a:off x="682050" y="572575"/>
            <a:ext cx="7704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學生有製作</a:t>
            </a:r>
            <a:r>
              <a:rPr lang="zh-TW" altLang="zh-TW" sz="2000" b="1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學習歷程檔案？</a:t>
            </a:r>
            <a:endParaRPr sz="2000" b="1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E395AEB-C778-6D26-9E5B-5F2461918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05128"/>
              </p:ext>
            </p:extLst>
          </p:nvPr>
        </p:nvGraphicFramePr>
        <p:xfrm>
          <a:off x="1606718" y="1035050"/>
          <a:ext cx="6096000" cy="3413760"/>
        </p:xfrm>
        <a:graphic>
          <a:graphicData uri="http://schemas.openxmlformats.org/drawingml/2006/table">
            <a:tbl>
              <a:tblPr firstRow="1" bandRow="1">
                <a:tableStyleId>{451E9373-5D20-42B0-A0C5-38AE9C1C7F4D}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113651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97381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學生一定要準備學習歷程檔案，且學校每學期都會督處班導去協助學生製作。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製作學習檔案可放入多益等等的證書，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班導會協助製作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，變成壓力會在高三的班導上，看到同事們都陷入</a:t>
                      </a:r>
                      <a:r>
                        <a:rPr lang="zh-TW" altLang="en-US" b="1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水深火熱</a:t>
                      </a: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的情況。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學生多數不會平常就準備學習歷程檔案，反而有做的同學什麼都可以上傳，在準備升學時，挑選滿意的作品即可。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製作學習歷程檔案，並無開課教學製作，亦無老師帶領製作，學生要自行摸索。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10495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學生多數不會平常就準備學習歷程檔案，反而有做的同學什麼都可以上傳，在準備升學時，挑選滿意的作品即可。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pPr marL="285750" lvl="0" indent="-28575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hlink"/>
                        </a:buClr>
                        <a:buSzPts val="1100"/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solidFill>
                            <a:schemeClr val="dk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 Medium"/>
                          <a:sym typeface="Barlow Medium"/>
                        </a:rPr>
                        <a:t>製作學習歷程檔案，並無開課教學製作，亦無老師帶領製作，學生要自行摸索。</a:t>
                      </a:r>
                      <a:endParaRPr lang="en-US" altLang="zh-TW" b="1" dirty="0">
                        <a:solidFill>
                          <a:schemeClr val="dk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 Medium"/>
                        <a:sym typeface="Barlow Medium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598646"/>
                  </a:ext>
                </a:extLst>
              </a:tr>
            </a:tbl>
          </a:graphicData>
        </a:graphic>
      </p:graphicFrame>
      <p:pic>
        <p:nvPicPr>
          <p:cNvPr id="9" name="圖形 8" descr="修改與裁縫 以實心填滿">
            <a:extLst>
              <a:ext uri="{FF2B5EF4-FFF2-40B4-BE49-F238E27FC236}">
                <a16:creationId xmlns:a16="http://schemas.microsoft.com/office/drawing/2014/main" id="{163D5F5B-8E9A-E7F4-A350-6A1ACDDB7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40" y="3249873"/>
            <a:ext cx="799178" cy="799178"/>
          </a:xfrm>
          <a:prstGeom prst="rect">
            <a:avLst/>
          </a:prstGeom>
        </p:spPr>
      </p:pic>
      <p:pic>
        <p:nvPicPr>
          <p:cNvPr id="10" name="圖形 9" descr="數學 以實心填滿">
            <a:extLst>
              <a:ext uri="{FF2B5EF4-FFF2-40B4-BE49-F238E27FC236}">
                <a16:creationId xmlns:a16="http://schemas.microsoft.com/office/drawing/2014/main" id="{452E7E61-1836-CC77-3B96-5B255890A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6910" y="1198274"/>
            <a:ext cx="914400" cy="914400"/>
          </a:xfrm>
          <a:prstGeom prst="rect">
            <a:avLst/>
          </a:prstGeom>
        </p:spPr>
      </p:pic>
      <p:pic>
        <p:nvPicPr>
          <p:cNvPr id="11" name="圖形 10" descr="教室 以實心填滿">
            <a:extLst>
              <a:ext uri="{FF2B5EF4-FFF2-40B4-BE49-F238E27FC236}">
                <a16:creationId xmlns:a16="http://schemas.microsoft.com/office/drawing/2014/main" id="{CFAE6A9A-C0A7-C1AA-5DBC-23FE1CD9F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929" y="1035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2"/>
          <p:cNvSpPr/>
          <p:nvPr/>
        </p:nvSpPr>
        <p:spPr>
          <a:xfrm>
            <a:off x="3955950" y="1223600"/>
            <a:ext cx="1232100" cy="1232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 txBox="1">
            <a:spLocks noGrp="1"/>
          </p:cNvSpPr>
          <p:nvPr>
            <p:ph type="title"/>
          </p:nvPr>
        </p:nvSpPr>
        <p:spPr>
          <a:xfrm>
            <a:off x="2228250" y="2671825"/>
            <a:ext cx="46875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訪談內容總結</a:t>
            </a:r>
          </a:p>
        </p:txBody>
      </p:sp>
      <p:sp>
        <p:nvSpPr>
          <p:cNvPr id="1512" name="Google Shape;1512;p42"/>
          <p:cNvSpPr txBox="1">
            <a:spLocks noGrp="1"/>
          </p:cNvSpPr>
          <p:nvPr>
            <p:ph type="title" idx="2"/>
          </p:nvPr>
        </p:nvSpPr>
        <p:spPr>
          <a:xfrm>
            <a:off x="4027818" y="1418750"/>
            <a:ext cx="105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grpSp>
        <p:nvGrpSpPr>
          <p:cNvPr id="1514" name="Google Shape;1514;p42"/>
          <p:cNvGrpSpPr/>
          <p:nvPr/>
        </p:nvGrpSpPr>
        <p:grpSpPr>
          <a:xfrm>
            <a:off x="1691128" y="3457124"/>
            <a:ext cx="1312725" cy="770575"/>
            <a:chOff x="9724850" y="817950"/>
            <a:chExt cx="1312725" cy="770575"/>
          </a:xfrm>
        </p:grpSpPr>
        <p:sp>
          <p:nvSpPr>
            <p:cNvPr id="1515" name="Google Shape;1515;p42"/>
            <p:cNvSpPr/>
            <p:nvPr/>
          </p:nvSpPr>
          <p:spPr>
            <a:xfrm>
              <a:off x="9724850" y="817950"/>
              <a:ext cx="954075" cy="567150"/>
            </a:xfrm>
            <a:custGeom>
              <a:avLst/>
              <a:gdLst/>
              <a:ahLst/>
              <a:cxnLst/>
              <a:rect l="l" t="t" r="r" b="b"/>
              <a:pathLst>
                <a:path w="38163" h="22686" extrusionOk="0">
                  <a:moveTo>
                    <a:pt x="4394" y="0"/>
                  </a:moveTo>
                  <a:cubicBezTo>
                    <a:pt x="3956" y="0"/>
                    <a:pt x="3530" y="199"/>
                    <a:pt x="3250" y="564"/>
                  </a:cubicBezTo>
                  <a:cubicBezTo>
                    <a:pt x="2250" y="1858"/>
                    <a:pt x="556" y="4459"/>
                    <a:pt x="88" y="7669"/>
                  </a:cubicBezTo>
                  <a:cubicBezTo>
                    <a:pt x="1" y="8288"/>
                    <a:pt x="322" y="8894"/>
                    <a:pt x="883" y="9171"/>
                  </a:cubicBezTo>
                  <a:cubicBezTo>
                    <a:pt x="1457" y="9453"/>
                    <a:pt x="2285" y="9857"/>
                    <a:pt x="3300" y="10353"/>
                  </a:cubicBezTo>
                  <a:cubicBezTo>
                    <a:pt x="3947" y="10670"/>
                    <a:pt x="4670" y="11023"/>
                    <a:pt x="5453" y="11402"/>
                  </a:cubicBezTo>
                  <a:cubicBezTo>
                    <a:pt x="5974" y="11655"/>
                    <a:pt x="6520" y="11922"/>
                    <a:pt x="7088" y="12200"/>
                  </a:cubicBezTo>
                  <a:cubicBezTo>
                    <a:pt x="12514" y="14839"/>
                    <a:pt x="19877" y="18399"/>
                    <a:pt x="24829" y="20703"/>
                  </a:cubicBezTo>
                  <a:cubicBezTo>
                    <a:pt x="25426" y="20982"/>
                    <a:pt x="25987" y="21241"/>
                    <a:pt x="26508" y="21480"/>
                  </a:cubicBezTo>
                  <a:cubicBezTo>
                    <a:pt x="27057" y="21730"/>
                    <a:pt x="27558" y="21958"/>
                    <a:pt x="28006" y="22156"/>
                  </a:cubicBezTo>
                  <a:lnTo>
                    <a:pt x="28057" y="22178"/>
                  </a:lnTo>
                  <a:cubicBezTo>
                    <a:pt x="28057" y="22178"/>
                    <a:pt x="29874" y="22331"/>
                    <a:pt x="31811" y="22430"/>
                  </a:cubicBezTo>
                  <a:cubicBezTo>
                    <a:pt x="32728" y="22477"/>
                    <a:pt x="33673" y="22512"/>
                    <a:pt x="34465" y="22512"/>
                  </a:cubicBezTo>
                  <a:cubicBezTo>
                    <a:pt x="35120" y="22512"/>
                    <a:pt x="35670" y="22488"/>
                    <a:pt x="36014" y="22429"/>
                  </a:cubicBezTo>
                  <a:lnTo>
                    <a:pt x="36467" y="22629"/>
                  </a:lnTo>
                  <a:cubicBezTo>
                    <a:pt x="36553" y="22667"/>
                    <a:pt x="36643" y="22685"/>
                    <a:pt x="36732" y="22685"/>
                  </a:cubicBezTo>
                  <a:cubicBezTo>
                    <a:pt x="36984" y="22685"/>
                    <a:pt x="37225" y="22540"/>
                    <a:pt x="37334" y="22294"/>
                  </a:cubicBezTo>
                  <a:lnTo>
                    <a:pt x="38016" y="20756"/>
                  </a:lnTo>
                  <a:cubicBezTo>
                    <a:pt x="38162" y="20424"/>
                    <a:pt x="38013" y="20036"/>
                    <a:pt x="37681" y="19888"/>
                  </a:cubicBezTo>
                  <a:lnTo>
                    <a:pt x="37229" y="19689"/>
                  </a:lnTo>
                  <a:cubicBezTo>
                    <a:pt x="37229" y="19689"/>
                    <a:pt x="35714" y="17851"/>
                    <a:pt x="34247" y="16079"/>
                  </a:cubicBezTo>
                  <a:cubicBezTo>
                    <a:pt x="33401" y="15053"/>
                    <a:pt x="32573" y="14045"/>
                    <a:pt x="32064" y="13428"/>
                  </a:cubicBezTo>
                  <a:cubicBezTo>
                    <a:pt x="32034" y="13395"/>
                    <a:pt x="32007" y="13360"/>
                    <a:pt x="31980" y="13328"/>
                  </a:cubicBezTo>
                  <a:cubicBezTo>
                    <a:pt x="31921" y="13258"/>
                    <a:pt x="31438" y="12962"/>
                    <a:pt x="30260" y="12334"/>
                  </a:cubicBezTo>
                  <a:cubicBezTo>
                    <a:pt x="29909" y="12149"/>
                    <a:pt x="29494" y="11931"/>
                    <a:pt x="29009" y="11681"/>
                  </a:cubicBezTo>
                  <a:cubicBezTo>
                    <a:pt x="26052" y="10157"/>
                    <a:pt x="20500" y="7416"/>
                    <a:pt x="10691" y="2801"/>
                  </a:cubicBezTo>
                  <a:cubicBezTo>
                    <a:pt x="10258" y="2594"/>
                    <a:pt x="9816" y="2386"/>
                    <a:pt x="9365" y="2176"/>
                  </a:cubicBezTo>
                  <a:cubicBezTo>
                    <a:pt x="8736" y="1882"/>
                    <a:pt x="8092" y="1579"/>
                    <a:pt x="7429" y="1268"/>
                  </a:cubicBezTo>
                  <a:cubicBezTo>
                    <a:pt x="6645" y="903"/>
                    <a:pt x="5836" y="524"/>
                    <a:pt x="5002" y="135"/>
                  </a:cubicBezTo>
                  <a:cubicBezTo>
                    <a:pt x="4806" y="44"/>
                    <a:pt x="4599" y="0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9807350" y="849650"/>
              <a:ext cx="719125" cy="522200"/>
            </a:xfrm>
            <a:custGeom>
              <a:avLst/>
              <a:gdLst/>
              <a:ahLst/>
              <a:cxnLst/>
              <a:rect l="l" t="t" r="r" b="b"/>
              <a:pathLst>
                <a:path w="28765" h="20888" extrusionOk="0">
                  <a:moveTo>
                    <a:pt x="4129" y="0"/>
                  </a:moveTo>
                  <a:cubicBezTo>
                    <a:pt x="3241" y="1349"/>
                    <a:pt x="2432" y="2750"/>
                    <a:pt x="1746" y="4196"/>
                  </a:cubicBezTo>
                  <a:cubicBezTo>
                    <a:pt x="1000" y="5771"/>
                    <a:pt x="400" y="7403"/>
                    <a:pt x="0" y="9085"/>
                  </a:cubicBezTo>
                  <a:cubicBezTo>
                    <a:pt x="647" y="9402"/>
                    <a:pt x="1370" y="9755"/>
                    <a:pt x="2153" y="10134"/>
                  </a:cubicBezTo>
                  <a:cubicBezTo>
                    <a:pt x="2674" y="10387"/>
                    <a:pt x="3220" y="10654"/>
                    <a:pt x="3788" y="10932"/>
                  </a:cubicBezTo>
                  <a:cubicBezTo>
                    <a:pt x="9214" y="13571"/>
                    <a:pt x="16577" y="17131"/>
                    <a:pt x="21529" y="19435"/>
                  </a:cubicBezTo>
                  <a:cubicBezTo>
                    <a:pt x="22126" y="19714"/>
                    <a:pt x="22687" y="19973"/>
                    <a:pt x="23206" y="20212"/>
                  </a:cubicBezTo>
                  <a:cubicBezTo>
                    <a:pt x="23756" y="20462"/>
                    <a:pt x="24258" y="20690"/>
                    <a:pt x="24705" y="20888"/>
                  </a:cubicBezTo>
                  <a:cubicBezTo>
                    <a:pt x="25316" y="19441"/>
                    <a:pt x="26154" y="17511"/>
                    <a:pt x="26771" y="16093"/>
                  </a:cubicBezTo>
                  <a:cubicBezTo>
                    <a:pt x="27185" y="15155"/>
                    <a:pt x="27499" y="14441"/>
                    <a:pt x="27589" y="14249"/>
                  </a:cubicBezTo>
                  <a:cubicBezTo>
                    <a:pt x="27847" y="13696"/>
                    <a:pt x="28339" y="12948"/>
                    <a:pt x="28764" y="12160"/>
                  </a:cubicBezTo>
                  <a:cubicBezTo>
                    <a:pt x="28734" y="12127"/>
                    <a:pt x="28707" y="12092"/>
                    <a:pt x="28680" y="12060"/>
                  </a:cubicBezTo>
                  <a:cubicBezTo>
                    <a:pt x="28621" y="11990"/>
                    <a:pt x="28138" y="11694"/>
                    <a:pt x="26960" y="11066"/>
                  </a:cubicBezTo>
                  <a:cubicBezTo>
                    <a:pt x="26609" y="10881"/>
                    <a:pt x="26194" y="10663"/>
                    <a:pt x="25709" y="10413"/>
                  </a:cubicBezTo>
                  <a:cubicBezTo>
                    <a:pt x="22752" y="8889"/>
                    <a:pt x="17200" y="6148"/>
                    <a:pt x="7391" y="1533"/>
                  </a:cubicBezTo>
                  <a:cubicBezTo>
                    <a:pt x="6958" y="1326"/>
                    <a:pt x="6516" y="1118"/>
                    <a:pt x="6065" y="908"/>
                  </a:cubicBezTo>
                  <a:cubicBezTo>
                    <a:pt x="5436" y="614"/>
                    <a:pt x="4792" y="311"/>
                    <a:pt x="41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10345550" y="1109950"/>
              <a:ext cx="135825" cy="245000"/>
            </a:xfrm>
            <a:custGeom>
              <a:avLst/>
              <a:gdLst/>
              <a:ahLst/>
              <a:cxnLst/>
              <a:rect l="l" t="t" r="r" b="b"/>
              <a:pathLst>
                <a:path w="5433" h="9800" extrusionOk="0">
                  <a:moveTo>
                    <a:pt x="4180" y="1"/>
                  </a:moveTo>
                  <a:cubicBezTo>
                    <a:pt x="2164" y="2652"/>
                    <a:pt x="639" y="5750"/>
                    <a:pt x="1" y="9023"/>
                  </a:cubicBezTo>
                  <a:cubicBezTo>
                    <a:pt x="598" y="9302"/>
                    <a:pt x="1159" y="9561"/>
                    <a:pt x="1680" y="9800"/>
                  </a:cubicBezTo>
                  <a:cubicBezTo>
                    <a:pt x="2164" y="7697"/>
                    <a:pt x="2792" y="5655"/>
                    <a:pt x="3733" y="3691"/>
                  </a:cubicBezTo>
                  <a:cubicBezTo>
                    <a:pt x="4233" y="2647"/>
                    <a:pt x="4797" y="1626"/>
                    <a:pt x="5432" y="654"/>
                  </a:cubicBezTo>
                  <a:cubicBezTo>
                    <a:pt x="5081" y="469"/>
                    <a:pt x="4664" y="25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9861175" y="872350"/>
              <a:ext cx="130975" cy="250600"/>
            </a:xfrm>
            <a:custGeom>
              <a:avLst/>
              <a:gdLst/>
              <a:ahLst/>
              <a:cxnLst/>
              <a:rect l="l" t="t" r="r" b="b"/>
              <a:pathLst>
                <a:path w="5239" h="10024" extrusionOk="0">
                  <a:moveTo>
                    <a:pt x="3912" y="0"/>
                  </a:moveTo>
                  <a:cubicBezTo>
                    <a:pt x="1945" y="2731"/>
                    <a:pt x="507" y="5902"/>
                    <a:pt x="0" y="9226"/>
                  </a:cubicBezTo>
                  <a:cubicBezTo>
                    <a:pt x="521" y="9479"/>
                    <a:pt x="1067" y="9746"/>
                    <a:pt x="1635" y="10024"/>
                  </a:cubicBezTo>
                  <a:cubicBezTo>
                    <a:pt x="2147" y="7654"/>
                    <a:pt x="2808" y="5355"/>
                    <a:pt x="3861" y="3152"/>
                  </a:cubicBezTo>
                  <a:cubicBezTo>
                    <a:pt x="4276" y="2286"/>
                    <a:pt x="4736" y="1443"/>
                    <a:pt x="5238" y="625"/>
                  </a:cubicBezTo>
                  <a:cubicBezTo>
                    <a:pt x="4805" y="418"/>
                    <a:pt x="4363" y="21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9956300" y="1001750"/>
              <a:ext cx="396250" cy="208975"/>
            </a:xfrm>
            <a:custGeom>
              <a:avLst/>
              <a:gdLst/>
              <a:ahLst/>
              <a:cxnLst/>
              <a:rect l="l" t="t" r="r" b="b"/>
              <a:pathLst>
                <a:path w="15850" h="8359" extrusionOk="0">
                  <a:moveTo>
                    <a:pt x="1347" y="0"/>
                  </a:moveTo>
                  <a:cubicBezTo>
                    <a:pt x="644" y="0"/>
                    <a:pt x="1" y="843"/>
                    <a:pt x="451" y="1663"/>
                  </a:cubicBezTo>
                  <a:cubicBezTo>
                    <a:pt x="1851" y="4211"/>
                    <a:pt x="4115" y="6900"/>
                    <a:pt x="7268" y="6900"/>
                  </a:cubicBezTo>
                  <a:cubicBezTo>
                    <a:pt x="7330" y="6900"/>
                    <a:pt x="7392" y="6899"/>
                    <a:pt x="7454" y="6897"/>
                  </a:cubicBezTo>
                  <a:cubicBezTo>
                    <a:pt x="8762" y="6854"/>
                    <a:pt x="9897" y="6185"/>
                    <a:pt x="11166" y="5979"/>
                  </a:cubicBezTo>
                  <a:cubicBezTo>
                    <a:pt x="11319" y="5955"/>
                    <a:pt x="11462" y="5943"/>
                    <a:pt x="11598" y="5943"/>
                  </a:cubicBezTo>
                  <a:cubicBezTo>
                    <a:pt x="13155" y="5943"/>
                    <a:pt x="13629" y="7479"/>
                    <a:pt x="14880" y="8253"/>
                  </a:cubicBezTo>
                  <a:cubicBezTo>
                    <a:pt x="14989" y="8321"/>
                    <a:pt x="15131" y="8358"/>
                    <a:pt x="15271" y="8358"/>
                  </a:cubicBezTo>
                  <a:cubicBezTo>
                    <a:pt x="15540" y="8358"/>
                    <a:pt x="15802" y="8220"/>
                    <a:pt x="15811" y="7895"/>
                  </a:cubicBezTo>
                  <a:cubicBezTo>
                    <a:pt x="15850" y="6500"/>
                    <a:pt x="14925" y="5073"/>
                    <a:pt x="13788" y="4294"/>
                  </a:cubicBezTo>
                  <a:cubicBezTo>
                    <a:pt x="13107" y="3829"/>
                    <a:pt x="12392" y="3643"/>
                    <a:pt x="11655" y="3643"/>
                  </a:cubicBezTo>
                  <a:cubicBezTo>
                    <a:pt x="11119" y="3643"/>
                    <a:pt x="10572" y="3741"/>
                    <a:pt x="10016" y="3900"/>
                  </a:cubicBezTo>
                  <a:cubicBezTo>
                    <a:pt x="9014" y="4187"/>
                    <a:pt x="8101" y="4599"/>
                    <a:pt x="7138" y="4599"/>
                  </a:cubicBezTo>
                  <a:cubicBezTo>
                    <a:pt x="6709" y="4599"/>
                    <a:pt x="6270" y="4517"/>
                    <a:pt x="5808" y="4306"/>
                  </a:cubicBezTo>
                  <a:cubicBezTo>
                    <a:pt x="4131" y="3540"/>
                    <a:pt x="3192" y="1868"/>
                    <a:pt x="2141" y="444"/>
                  </a:cubicBezTo>
                  <a:cubicBezTo>
                    <a:pt x="1909" y="131"/>
                    <a:pt x="1624" y="0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10669025" y="1356725"/>
              <a:ext cx="368550" cy="231800"/>
            </a:xfrm>
            <a:custGeom>
              <a:avLst/>
              <a:gdLst/>
              <a:ahLst/>
              <a:cxnLst/>
              <a:rect l="l" t="t" r="r" b="b"/>
              <a:pathLst>
                <a:path w="14742" h="9272" extrusionOk="0">
                  <a:moveTo>
                    <a:pt x="1542" y="0"/>
                  </a:moveTo>
                  <a:cubicBezTo>
                    <a:pt x="746" y="0"/>
                    <a:pt x="1" y="864"/>
                    <a:pt x="326" y="1723"/>
                  </a:cubicBezTo>
                  <a:cubicBezTo>
                    <a:pt x="996" y="3492"/>
                    <a:pt x="2422" y="5090"/>
                    <a:pt x="3781" y="6387"/>
                  </a:cubicBezTo>
                  <a:cubicBezTo>
                    <a:pt x="4515" y="7090"/>
                    <a:pt x="5460" y="7558"/>
                    <a:pt x="6412" y="7558"/>
                  </a:cubicBezTo>
                  <a:cubicBezTo>
                    <a:pt x="6982" y="7558"/>
                    <a:pt x="7556" y="7390"/>
                    <a:pt x="8088" y="7004"/>
                  </a:cubicBezTo>
                  <a:cubicBezTo>
                    <a:pt x="8687" y="6570"/>
                    <a:pt x="9099" y="5966"/>
                    <a:pt x="9470" y="5339"/>
                  </a:cubicBezTo>
                  <a:cubicBezTo>
                    <a:pt x="9496" y="5298"/>
                    <a:pt x="9539" y="5233"/>
                    <a:pt x="9592" y="5158"/>
                  </a:cubicBezTo>
                  <a:cubicBezTo>
                    <a:pt x="10902" y="6193"/>
                    <a:pt x="11716" y="7508"/>
                    <a:pt x="12683" y="8837"/>
                  </a:cubicBezTo>
                  <a:cubicBezTo>
                    <a:pt x="12902" y="9139"/>
                    <a:pt x="13221" y="9272"/>
                    <a:pt x="13539" y="9272"/>
                  </a:cubicBezTo>
                  <a:cubicBezTo>
                    <a:pt x="14141" y="9272"/>
                    <a:pt x="14741" y="8794"/>
                    <a:pt x="14649" y="8078"/>
                  </a:cubicBezTo>
                  <a:cubicBezTo>
                    <a:pt x="14447" y="6496"/>
                    <a:pt x="13548" y="4898"/>
                    <a:pt x="12495" y="3726"/>
                  </a:cubicBezTo>
                  <a:cubicBezTo>
                    <a:pt x="11677" y="2817"/>
                    <a:pt x="10498" y="1565"/>
                    <a:pt x="9177" y="1565"/>
                  </a:cubicBezTo>
                  <a:cubicBezTo>
                    <a:pt x="8945" y="1565"/>
                    <a:pt x="8707" y="1604"/>
                    <a:pt x="8467" y="1691"/>
                  </a:cubicBezTo>
                  <a:cubicBezTo>
                    <a:pt x="7750" y="1949"/>
                    <a:pt x="7322" y="2560"/>
                    <a:pt x="6988" y="3210"/>
                  </a:cubicBezTo>
                  <a:cubicBezTo>
                    <a:pt x="6868" y="3442"/>
                    <a:pt x="6548" y="4468"/>
                    <a:pt x="6248" y="4524"/>
                  </a:cubicBezTo>
                  <a:cubicBezTo>
                    <a:pt x="6235" y="4527"/>
                    <a:pt x="6222" y="4528"/>
                    <a:pt x="6208" y="4528"/>
                  </a:cubicBezTo>
                  <a:cubicBezTo>
                    <a:pt x="5686" y="4528"/>
                    <a:pt x="4477" y="2792"/>
                    <a:pt x="4226" y="2481"/>
                  </a:cubicBezTo>
                  <a:cubicBezTo>
                    <a:pt x="3604" y="1713"/>
                    <a:pt x="3034" y="962"/>
                    <a:pt x="2293" y="298"/>
                  </a:cubicBezTo>
                  <a:cubicBezTo>
                    <a:pt x="2060" y="90"/>
                    <a:pt x="1798" y="0"/>
                    <a:pt x="154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42"/>
          <p:cNvGrpSpPr/>
          <p:nvPr/>
        </p:nvGrpSpPr>
        <p:grpSpPr>
          <a:xfrm rot="1238870">
            <a:off x="7174726" y="2572930"/>
            <a:ext cx="927047" cy="1439059"/>
            <a:chOff x="1808738" y="1647900"/>
            <a:chExt cx="834775" cy="1295825"/>
          </a:xfrm>
        </p:grpSpPr>
        <p:sp>
          <p:nvSpPr>
            <p:cNvPr id="1522" name="Google Shape;1522;p42"/>
            <p:cNvSpPr/>
            <p:nvPr/>
          </p:nvSpPr>
          <p:spPr>
            <a:xfrm>
              <a:off x="1808738" y="1647900"/>
              <a:ext cx="834775" cy="1295825"/>
            </a:xfrm>
            <a:custGeom>
              <a:avLst/>
              <a:gdLst/>
              <a:ahLst/>
              <a:cxnLst/>
              <a:rect l="l" t="t" r="r" b="b"/>
              <a:pathLst>
                <a:path w="33391" h="51833" extrusionOk="0">
                  <a:moveTo>
                    <a:pt x="27682" y="3288"/>
                  </a:moveTo>
                  <a:cubicBezTo>
                    <a:pt x="27729" y="3288"/>
                    <a:pt x="27775" y="3290"/>
                    <a:pt x="27822" y="3296"/>
                  </a:cubicBezTo>
                  <a:cubicBezTo>
                    <a:pt x="27828" y="3295"/>
                    <a:pt x="27835" y="3295"/>
                    <a:pt x="27841" y="3295"/>
                  </a:cubicBezTo>
                  <a:cubicBezTo>
                    <a:pt x="28025" y="3295"/>
                    <a:pt x="28206" y="3341"/>
                    <a:pt x="28367" y="3431"/>
                  </a:cubicBezTo>
                  <a:cubicBezTo>
                    <a:pt x="28435" y="3464"/>
                    <a:pt x="28498" y="3503"/>
                    <a:pt x="28559" y="3547"/>
                  </a:cubicBezTo>
                  <a:cubicBezTo>
                    <a:pt x="28802" y="3724"/>
                    <a:pt x="28975" y="3972"/>
                    <a:pt x="29082" y="4257"/>
                  </a:cubicBezTo>
                  <a:cubicBezTo>
                    <a:pt x="29161" y="4490"/>
                    <a:pt x="29176" y="4742"/>
                    <a:pt x="29128" y="4983"/>
                  </a:cubicBezTo>
                  <a:cubicBezTo>
                    <a:pt x="29086" y="5104"/>
                    <a:pt x="29047" y="5224"/>
                    <a:pt x="29004" y="5345"/>
                  </a:cubicBezTo>
                  <a:cubicBezTo>
                    <a:pt x="28926" y="5520"/>
                    <a:pt x="28804" y="5670"/>
                    <a:pt x="28649" y="5782"/>
                  </a:cubicBezTo>
                  <a:cubicBezTo>
                    <a:pt x="28373" y="6003"/>
                    <a:pt x="28033" y="6119"/>
                    <a:pt x="27688" y="6119"/>
                  </a:cubicBezTo>
                  <a:cubicBezTo>
                    <a:pt x="27552" y="6119"/>
                    <a:pt x="27414" y="6101"/>
                    <a:pt x="27279" y="6064"/>
                  </a:cubicBezTo>
                  <a:cubicBezTo>
                    <a:pt x="27213" y="6043"/>
                    <a:pt x="27150" y="6015"/>
                    <a:pt x="27089" y="5982"/>
                  </a:cubicBezTo>
                  <a:cubicBezTo>
                    <a:pt x="26744" y="5809"/>
                    <a:pt x="26510" y="5512"/>
                    <a:pt x="26375" y="5156"/>
                  </a:cubicBezTo>
                  <a:cubicBezTo>
                    <a:pt x="26297" y="4922"/>
                    <a:pt x="26280" y="4672"/>
                    <a:pt x="26329" y="4431"/>
                  </a:cubicBezTo>
                  <a:cubicBezTo>
                    <a:pt x="26372" y="4308"/>
                    <a:pt x="26411" y="4189"/>
                    <a:pt x="26453" y="4069"/>
                  </a:cubicBezTo>
                  <a:cubicBezTo>
                    <a:pt x="26532" y="3894"/>
                    <a:pt x="26654" y="3742"/>
                    <a:pt x="26809" y="3632"/>
                  </a:cubicBezTo>
                  <a:cubicBezTo>
                    <a:pt x="27048" y="3411"/>
                    <a:pt x="27360" y="3288"/>
                    <a:pt x="27682" y="3288"/>
                  </a:cubicBezTo>
                  <a:close/>
                  <a:moveTo>
                    <a:pt x="23559" y="0"/>
                  </a:moveTo>
                  <a:lnTo>
                    <a:pt x="21427" y="4281"/>
                  </a:lnTo>
                  <a:lnTo>
                    <a:pt x="21083" y="4975"/>
                  </a:lnTo>
                  <a:lnTo>
                    <a:pt x="20279" y="6589"/>
                  </a:lnTo>
                  <a:lnTo>
                    <a:pt x="19916" y="7318"/>
                  </a:lnTo>
                  <a:lnTo>
                    <a:pt x="19228" y="8698"/>
                  </a:lnTo>
                  <a:lnTo>
                    <a:pt x="18942" y="9272"/>
                  </a:lnTo>
                  <a:lnTo>
                    <a:pt x="18193" y="10778"/>
                  </a:lnTo>
                  <a:lnTo>
                    <a:pt x="17895" y="11375"/>
                  </a:lnTo>
                  <a:lnTo>
                    <a:pt x="16804" y="13567"/>
                  </a:lnTo>
                  <a:lnTo>
                    <a:pt x="16507" y="14165"/>
                  </a:lnTo>
                  <a:lnTo>
                    <a:pt x="15450" y="16289"/>
                  </a:lnTo>
                  <a:lnTo>
                    <a:pt x="15086" y="17022"/>
                  </a:lnTo>
                  <a:lnTo>
                    <a:pt x="14398" y="18400"/>
                  </a:lnTo>
                  <a:lnTo>
                    <a:pt x="14111" y="18979"/>
                  </a:lnTo>
                  <a:lnTo>
                    <a:pt x="13363" y="20480"/>
                  </a:lnTo>
                  <a:lnTo>
                    <a:pt x="13065" y="21078"/>
                  </a:lnTo>
                  <a:lnTo>
                    <a:pt x="11976" y="23269"/>
                  </a:lnTo>
                  <a:lnTo>
                    <a:pt x="11679" y="23867"/>
                  </a:lnTo>
                  <a:lnTo>
                    <a:pt x="10620" y="25993"/>
                  </a:lnTo>
                  <a:lnTo>
                    <a:pt x="10255" y="26727"/>
                  </a:lnTo>
                  <a:lnTo>
                    <a:pt x="9570" y="28102"/>
                  </a:lnTo>
                  <a:lnTo>
                    <a:pt x="9281" y="28685"/>
                  </a:lnTo>
                  <a:lnTo>
                    <a:pt x="8535" y="30182"/>
                  </a:lnTo>
                  <a:lnTo>
                    <a:pt x="8236" y="30782"/>
                  </a:lnTo>
                  <a:lnTo>
                    <a:pt x="7146" y="32971"/>
                  </a:lnTo>
                  <a:lnTo>
                    <a:pt x="6849" y="33571"/>
                  </a:lnTo>
                  <a:lnTo>
                    <a:pt x="5790" y="35695"/>
                  </a:lnTo>
                  <a:lnTo>
                    <a:pt x="5425" y="36429"/>
                  </a:lnTo>
                  <a:lnTo>
                    <a:pt x="4742" y="37802"/>
                  </a:lnTo>
                  <a:lnTo>
                    <a:pt x="4449" y="38388"/>
                  </a:lnTo>
                  <a:lnTo>
                    <a:pt x="3707" y="39882"/>
                  </a:lnTo>
                  <a:lnTo>
                    <a:pt x="3406" y="40486"/>
                  </a:lnTo>
                  <a:lnTo>
                    <a:pt x="2318" y="42673"/>
                  </a:lnTo>
                  <a:lnTo>
                    <a:pt x="2019" y="43273"/>
                  </a:lnTo>
                  <a:lnTo>
                    <a:pt x="0" y="47327"/>
                  </a:lnTo>
                  <a:cubicBezTo>
                    <a:pt x="2051" y="48442"/>
                    <a:pt x="4052" y="49375"/>
                    <a:pt x="5727" y="50096"/>
                  </a:cubicBezTo>
                  <a:cubicBezTo>
                    <a:pt x="8334" y="51217"/>
                    <a:pt x="10156" y="51833"/>
                    <a:pt x="10156" y="51833"/>
                  </a:cubicBezTo>
                  <a:cubicBezTo>
                    <a:pt x="17457" y="38069"/>
                    <a:pt x="33391" y="5347"/>
                    <a:pt x="33391" y="5347"/>
                  </a:cubicBezTo>
                  <a:cubicBezTo>
                    <a:pt x="32075" y="4137"/>
                    <a:pt x="30563" y="3146"/>
                    <a:pt x="29122" y="2357"/>
                  </a:cubicBezTo>
                  <a:cubicBezTo>
                    <a:pt x="26187" y="751"/>
                    <a:pt x="23559" y="0"/>
                    <a:pt x="2355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2321438" y="1783625"/>
              <a:ext cx="115025" cy="54700"/>
            </a:xfrm>
            <a:custGeom>
              <a:avLst/>
              <a:gdLst/>
              <a:ahLst/>
              <a:cxnLst/>
              <a:rect l="l" t="t" r="r" b="b"/>
              <a:pathLst>
                <a:path w="4601" h="2188" extrusionOk="0">
                  <a:moveTo>
                    <a:pt x="344" y="1"/>
                  </a:moveTo>
                  <a:lnTo>
                    <a:pt x="1" y="693"/>
                  </a:lnTo>
                  <a:cubicBezTo>
                    <a:pt x="424" y="900"/>
                    <a:pt x="864" y="1075"/>
                    <a:pt x="1264" y="1245"/>
                  </a:cubicBezTo>
                  <a:cubicBezTo>
                    <a:pt x="2151" y="1621"/>
                    <a:pt x="3058" y="1981"/>
                    <a:pt x="4005" y="2180"/>
                  </a:cubicBezTo>
                  <a:cubicBezTo>
                    <a:pt x="4030" y="2185"/>
                    <a:pt x="4055" y="2187"/>
                    <a:pt x="4078" y="2187"/>
                  </a:cubicBezTo>
                  <a:cubicBezTo>
                    <a:pt x="4425" y="2187"/>
                    <a:pt x="4600" y="1649"/>
                    <a:pt x="4238" y="1493"/>
                  </a:cubicBezTo>
                  <a:cubicBezTo>
                    <a:pt x="3342" y="1106"/>
                    <a:pt x="2407" y="815"/>
                    <a:pt x="1495" y="473"/>
                  </a:cubicBezTo>
                  <a:cubicBezTo>
                    <a:pt x="1121" y="332"/>
                    <a:pt x="735" y="159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2292263" y="1841300"/>
              <a:ext cx="56675" cy="29925"/>
            </a:xfrm>
            <a:custGeom>
              <a:avLst/>
              <a:gdLst/>
              <a:ahLst/>
              <a:cxnLst/>
              <a:rect l="l" t="t" r="r" b="b"/>
              <a:pathLst>
                <a:path w="2267" h="1197" extrusionOk="0">
                  <a:moveTo>
                    <a:pt x="364" y="0"/>
                  </a:moveTo>
                  <a:lnTo>
                    <a:pt x="0" y="729"/>
                  </a:lnTo>
                  <a:cubicBezTo>
                    <a:pt x="525" y="984"/>
                    <a:pt x="1134" y="1139"/>
                    <a:pt x="1649" y="1193"/>
                  </a:cubicBezTo>
                  <a:cubicBezTo>
                    <a:pt x="1668" y="1195"/>
                    <a:pt x="1686" y="1196"/>
                    <a:pt x="1703" y="1196"/>
                  </a:cubicBezTo>
                  <a:cubicBezTo>
                    <a:pt x="2158" y="1196"/>
                    <a:pt x="2266" y="566"/>
                    <a:pt x="1798" y="428"/>
                  </a:cubicBezTo>
                  <a:cubicBezTo>
                    <a:pt x="1385" y="306"/>
                    <a:pt x="962" y="218"/>
                    <a:pt x="554" y="73"/>
                  </a:cubicBezTo>
                  <a:cubicBezTo>
                    <a:pt x="492" y="49"/>
                    <a:pt x="427" y="26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2267913" y="1894050"/>
              <a:ext cx="44625" cy="25700"/>
            </a:xfrm>
            <a:custGeom>
              <a:avLst/>
              <a:gdLst/>
              <a:ahLst/>
              <a:cxnLst/>
              <a:rect l="l" t="t" r="r" b="b"/>
              <a:pathLst>
                <a:path w="1785" h="1028" extrusionOk="0">
                  <a:moveTo>
                    <a:pt x="286" y="1"/>
                  </a:moveTo>
                  <a:lnTo>
                    <a:pt x="1" y="577"/>
                  </a:lnTo>
                  <a:cubicBezTo>
                    <a:pt x="70" y="614"/>
                    <a:pt x="140" y="650"/>
                    <a:pt x="213" y="682"/>
                  </a:cubicBezTo>
                  <a:cubicBezTo>
                    <a:pt x="542" y="836"/>
                    <a:pt x="909" y="1028"/>
                    <a:pt x="1277" y="1028"/>
                  </a:cubicBezTo>
                  <a:cubicBezTo>
                    <a:pt x="1312" y="1028"/>
                    <a:pt x="1347" y="1026"/>
                    <a:pt x="1382" y="1022"/>
                  </a:cubicBezTo>
                  <a:cubicBezTo>
                    <a:pt x="1627" y="998"/>
                    <a:pt x="1785" y="662"/>
                    <a:pt x="1567" y="494"/>
                  </a:cubicBezTo>
                  <a:cubicBezTo>
                    <a:pt x="1280" y="269"/>
                    <a:pt x="935" y="215"/>
                    <a:pt x="594" y="104"/>
                  </a:cubicBezTo>
                  <a:cubicBezTo>
                    <a:pt x="492" y="70"/>
                    <a:pt x="390" y="36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2241788" y="1946100"/>
              <a:ext cx="46275" cy="29800"/>
            </a:xfrm>
            <a:custGeom>
              <a:avLst/>
              <a:gdLst/>
              <a:ahLst/>
              <a:cxnLst/>
              <a:rect l="l" t="t" r="r" b="b"/>
              <a:pathLst>
                <a:path w="1851" h="1192" extrusionOk="0">
                  <a:moveTo>
                    <a:pt x="298" y="1"/>
                  </a:moveTo>
                  <a:lnTo>
                    <a:pt x="0" y="595"/>
                  </a:lnTo>
                  <a:cubicBezTo>
                    <a:pt x="92" y="636"/>
                    <a:pt x="186" y="679"/>
                    <a:pt x="276" y="721"/>
                  </a:cubicBezTo>
                  <a:cubicBezTo>
                    <a:pt x="638" y="889"/>
                    <a:pt x="993" y="1117"/>
                    <a:pt x="1387" y="1187"/>
                  </a:cubicBezTo>
                  <a:cubicBezTo>
                    <a:pt x="1407" y="1190"/>
                    <a:pt x="1426" y="1192"/>
                    <a:pt x="1444" y="1192"/>
                  </a:cubicBezTo>
                  <a:cubicBezTo>
                    <a:pt x="1708" y="1192"/>
                    <a:pt x="1851" y="857"/>
                    <a:pt x="1651" y="662"/>
                  </a:cubicBezTo>
                  <a:cubicBezTo>
                    <a:pt x="1321" y="342"/>
                    <a:pt x="835" y="191"/>
                    <a:pt x="410" y="40"/>
                  </a:cubicBezTo>
                  <a:cubicBezTo>
                    <a:pt x="373" y="24"/>
                    <a:pt x="335" y="12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2207038" y="2015775"/>
              <a:ext cx="89750" cy="44800"/>
            </a:xfrm>
            <a:custGeom>
              <a:avLst/>
              <a:gdLst/>
              <a:ahLst/>
              <a:cxnLst/>
              <a:rect l="l" t="t" r="r" b="b"/>
              <a:pathLst>
                <a:path w="3590" h="1792" extrusionOk="0">
                  <a:moveTo>
                    <a:pt x="298" y="1"/>
                  </a:moveTo>
                  <a:lnTo>
                    <a:pt x="0" y="599"/>
                  </a:lnTo>
                  <a:cubicBezTo>
                    <a:pt x="288" y="716"/>
                    <a:pt x="582" y="823"/>
                    <a:pt x="857" y="937"/>
                  </a:cubicBezTo>
                  <a:cubicBezTo>
                    <a:pt x="1572" y="1228"/>
                    <a:pt x="2284" y="1530"/>
                    <a:pt x="3017" y="1775"/>
                  </a:cubicBezTo>
                  <a:cubicBezTo>
                    <a:pt x="3052" y="1786"/>
                    <a:pt x="3085" y="1792"/>
                    <a:pt x="3117" y="1792"/>
                  </a:cubicBezTo>
                  <a:cubicBezTo>
                    <a:pt x="3439" y="1792"/>
                    <a:pt x="3590" y="1242"/>
                    <a:pt x="3250" y="1095"/>
                  </a:cubicBezTo>
                  <a:cubicBezTo>
                    <a:pt x="2485" y="764"/>
                    <a:pt x="1688" y="504"/>
                    <a:pt x="906" y="223"/>
                  </a:cubicBezTo>
                  <a:cubicBezTo>
                    <a:pt x="706" y="152"/>
                    <a:pt x="502" y="74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2171513" y="2083875"/>
              <a:ext cx="56075" cy="29675"/>
            </a:xfrm>
            <a:custGeom>
              <a:avLst/>
              <a:gdLst/>
              <a:ahLst/>
              <a:cxnLst/>
              <a:rect l="l" t="t" r="r" b="b"/>
              <a:pathLst>
                <a:path w="2243" h="1187" extrusionOk="0">
                  <a:moveTo>
                    <a:pt x="364" y="1"/>
                  </a:moveTo>
                  <a:lnTo>
                    <a:pt x="1" y="733"/>
                  </a:lnTo>
                  <a:cubicBezTo>
                    <a:pt x="521" y="978"/>
                    <a:pt x="1117" y="1131"/>
                    <a:pt x="1625" y="1184"/>
                  </a:cubicBezTo>
                  <a:cubicBezTo>
                    <a:pt x="1644" y="1186"/>
                    <a:pt x="1662" y="1186"/>
                    <a:pt x="1680" y="1186"/>
                  </a:cubicBezTo>
                  <a:cubicBezTo>
                    <a:pt x="2133" y="1186"/>
                    <a:pt x="2243" y="556"/>
                    <a:pt x="1775" y="419"/>
                  </a:cubicBezTo>
                  <a:cubicBezTo>
                    <a:pt x="1362" y="298"/>
                    <a:pt x="939" y="210"/>
                    <a:pt x="531" y="64"/>
                  </a:cubicBezTo>
                  <a:cubicBezTo>
                    <a:pt x="475" y="43"/>
                    <a:pt x="420" y="2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2147138" y="2136650"/>
              <a:ext cx="44025" cy="25450"/>
            </a:xfrm>
            <a:custGeom>
              <a:avLst/>
              <a:gdLst/>
              <a:ahLst/>
              <a:cxnLst/>
              <a:rect l="l" t="t" r="r" b="b"/>
              <a:pathLst>
                <a:path w="1761" h="1018" extrusionOk="0">
                  <a:moveTo>
                    <a:pt x="287" y="0"/>
                  </a:moveTo>
                  <a:lnTo>
                    <a:pt x="0" y="578"/>
                  </a:lnTo>
                  <a:cubicBezTo>
                    <a:pt x="61" y="612"/>
                    <a:pt x="126" y="641"/>
                    <a:pt x="189" y="672"/>
                  </a:cubicBezTo>
                  <a:cubicBezTo>
                    <a:pt x="519" y="825"/>
                    <a:pt x="885" y="1017"/>
                    <a:pt x="1253" y="1017"/>
                  </a:cubicBezTo>
                  <a:cubicBezTo>
                    <a:pt x="1288" y="1017"/>
                    <a:pt x="1323" y="1015"/>
                    <a:pt x="1358" y="1012"/>
                  </a:cubicBezTo>
                  <a:cubicBezTo>
                    <a:pt x="1603" y="988"/>
                    <a:pt x="1761" y="651"/>
                    <a:pt x="1545" y="483"/>
                  </a:cubicBezTo>
                  <a:cubicBezTo>
                    <a:pt x="1258" y="259"/>
                    <a:pt x="913" y="204"/>
                    <a:pt x="571" y="94"/>
                  </a:cubicBezTo>
                  <a:cubicBezTo>
                    <a:pt x="476" y="65"/>
                    <a:pt x="381" y="33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2121038" y="2188600"/>
              <a:ext cx="45700" cy="29650"/>
            </a:xfrm>
            <a:custGeom>
              <a:avLst/>
              <a:gdLst/>
              <a:ahLst/>
              <a:cxnLst/>
              <a:rect l="l" t="t" r="r" b="b"/>
              <a:pathLst>
                <a:path w="1828" h="1186" extrusionOk="0">
                  <a:moveTo>
                    <a:pt x="298" y="1"/>
                  </a:moveTo>
                  <a:lnTo>
                    <a:pt x="1" y="601"/>
                  </a:lnTo>
                  <a:cubicBezTo>
                    <a:pt x="86" y="638"/>
                    <a:pt x="169" y="676"/>
                    <a:pt x="252" y="715"/>
                  </a:cubicBezTo>
                  <a:cubicBezTo>
                    <a:pt x="614" y="883"/>
                    <a:pt x="968" y="1111"/>
                    <a:pt x="1364" y="1180"/>
                  </a:cubicBezTo>
                  <a:cubicBezTo>
                    <a:pt x="1383" y="1184"/>
                    <a:pt x="1402" y="1185"/>
                    <a:pt x="1421" y="1185"/>
                  </a:cubicBezTo>
                  <a:cubicBezTo>
                    <a:pt x="1683" y="1185"/>
                    <a:pt x="1827" y="852"/>
                    <a:pt x="1627" y="655"/>
                  </a:cubicBezTo>
                  <a:cubicBezTo>
                    <a:pt x="1297" y="336"/>
                    <a:pt x="811" y="184"/>
                    <a:pt x="386" y="33"/>
                  </a:cubicBezTo>
                  <a:cubicBezTo>
                    <a:pt x="356" y="23"/>
                    <a:pt x="329" y="1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2086288" y="2258375"/>
              <a:ext cx="89125" cy="44550"/>
            </a:xfrm>
            <a:custGeom>
              <a:avLst/>
              <a:gdLst/>
              <a:ahLst/>
              <a:cxnLst/>
              <a:rect l="l" t="t" r="r" b="b"/>
              <a:pathLst>
                <a:path w="3565" h="1782" extrusionOk="0">
                  <a:moveTo>
                    <a:pt x="298" y="0"/>
                  </a:moveTo>
                  <a:lnTo>
                    <a:pt x="1" y="598"/>
                  </a:lnTo>
                  <a:cubicBezTo>
                    <a:pt x="281" y="714"/>
                    <a:pt x="563" y="816"/>
                    <a:pt x="833" y="926"/>
                  </a:cubicBezTo>
                  <a:cubicBezTo>
                    <a:pt x="1547" y="1217"/>
                    <a:pt x="2261" y="1520"/>
                    <a:pt x="2992" y="1764"/>
                  </a:cubicBezTo>
                  <a:cubicBezTo>
                    <a:pt x="3026" y="1776"/>
                    <a:pt x="3060" y="1781"/>
                    <a:pt x="3091" y="1781"/>
                  </a:cubicBezTo>
                  <a:cubicBezTo>
                    <a:pt x="3414" y="1781"/>
                    <a:pt x="3565" y="1231"/>
                    <a:pt x="3226" y="1085"/>
                  </a:cubicBezTo>
                  <a:cubicBezTo>
                    <a:pt x="2461" y="753"/>
                    <a:pt x="1664" y="493"/>
                    <a:pt x="881" y="213"/>
                  </a:cubicBezTo>
                  <a:cubicBezTo>
                    <a:pt x="689" y="145"/>
                    <a:pt x="495" y="7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2050688" y="2326475"/>
              <a:ext cx="55525" cy="29400"/>
            </a:xfrm>
            <a:custGeom>
              <a:avLst/>
              <a:gdLst/>
              <a:ahLst/>
              <a:cxnLst/>
              <a:rect l="l" t="t" r="r" b="b"/>
              <a:pathLst>
                <a:path w="2221" h="1176" extrusionOk="0">
                  <a:moveTo>
                    <a:pt x="366" y="0"/>
                  </a:moveTo>
                  <a:lnTo>
                    <a:pt x="0" y="733"/>
                  </a:lnTo>
                  <a:cubicBezTo>
                    <a:pt x="515" y="974"/>
                    <a:pt x="1103" y="1120"/>
                    <a:pt x="1603" y="1173"/>
                  </a:cubicBezTo>
                  <a:cubicBezTo>
                    <a:pt x="1622" y="1175"/>
                    <a:pt x="1640" y="1176"/>
                    <a:pt x="1657" y="1176"/>
                  </a:cubicBezTo>
                  <a:cubicBezTo>
                    <a:pt x="2110" y="1176"/>
                    <a:pt x="2220" y="546"/>
                    <a:pt x="1753" y="408"/>
                  </a:cubicBezTo>
                  <a:cubicBezTo>
                    <a:pt x="1340" y="288"/>
                    <a:pt x="916" y="198"/>
                    <a:pt x="510" y="5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2026338" y="2379200"/>
              <a:ext cx="43450" cy="25225"/>
            </a:xfrm>
            <a:custGeom>
              <a:avLst/>
              <a:gdLst/>
              <a:ahLst/>
              <a:cxnLst/>
              <a:rect l="l" t="t" r="r" b="b"/>
              <a:pathLst>
                <a:path w="1738" h="1009" extrusionOk="0">
                  <a:moveTo>
                    <a:pt x="291" y="0"/>
                  </a:moveTo>
                  <a:lnTo>
                    <a:pt x="1" y="583"/>
                  </a:lnTo>
                  <a:cubicBezTo>
                    <a:pt x="55" y="612"/>
                    <a:pt x="111" y="638"/>
                    <a:pt x="166" y="663"/>
                  </a:cubicBezTo>
                  <a:cubicBezTo>
                    <a:pt x="496" y="817"/>
                    <a:pt x="862" y="1009"/>
                    <a:pt x="1231" y="1009"/>
                  </a:cubicBezTo>
                  <a:cubicBezTo>
                    <a:pt x="1266" y="1009"/>
                    <a:pt x="1301" y="1007"/>
                    <a:pt x="1336" y="1003"/>
                  </a:cubicBezTo>
                  <a:cubicBezTo>
                    <a:pt x="1579" y="979"/>
                    <a:pt x="1737" y="643"/>
                    <a:pt x="1522" y="475"/>
                  </a:cubicBezTo>
                  <a:cubicBezTo>
                    <a:pt x="1234" y="250"/>
                    <a:pt x="889" y="196"/>
                    <a:pt x="548" y="85"/>
                  </a:cubicBezTo>
                  <a:cubicBezTo>
                    <a:pt x="463" y="60"/>
                    <a:pt x="376" y="31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2000263" y="2431200"/>
              <a:ext cx="45125" cy="29375"/>
            </a:xfrm>
            <a:custGeom>
              <a:avLst/>
              <a:gdLst/>
              <a:ahLst/>
              <a:cxnLst/>
              <a:rect l="l" t="t" r="r" b="b"/>
              <a:pathLst>
                <a:path w="1805" h="1175" extrusionOk="0">
                  <a:moveTo>
                    <a:pt x="299" y="1"/>
                  </a:moveTo>
                  <a:lnTo>
                    <a:pt x="0" y="600"/>
                  </a:lnTo>
                  <a:cubicBezTo>
                    <a:pt x="77" y="634"/>
                    <a:pt x="151" y="668"/>
                    <a:pt x="228" y="704"/>
                  </a:cubicBezTo>
                  <a:cubicBezTo>
                    <a:pt x="590" y="872"/>
                    <a:pt x="943" y="1100"/>
                    <a:pt x="1339" y="1170"/>
                  </a:cubicBezTo>
                  <a:cubicBezTo>
                    <a:pt x="1359" y="1173"/>
                    <a:pt x="1378" y="1175"/>
                    <a:pt x="1396" y="1175"/>
                  </a:cubicBezTo>
                  <a:cubicBezTo>
                    <a:pt x="1660" y="1175"/>
                    <a:pt x="1804" y="840"/>
                    <a:pt x="1601" y="645"/>
                  </a:cubicBezTo>
                  <a:cubicBezTo>
                    <a:pt x="1271" y="325"/>
                    <a:pt x="785" y="174"/>
                    <a:pt x="360" y="21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1965538" y="2500925"/>
              <a:ext cx="88550" cy="44325"/>
            </a:xfrm>
            <a:custGeom>
              <a:avLst/>
              <a:gdLst/>
              <a:ahLst/>
              <a:cxnLst/>
              <a:rect l="l" t="t" r="r" b="b"/>
              <a:pathLst>
                <a:path w="3542" h="1773" extrusionOk="0">
                  <a:moveTo>
                    <a:pt x="298" y="0"/>
                  </a:moveTo>
                  <a:lnTo>
                    <a:pt x="1" y="602"/>
                  </a:lnTo>
                  <a:cubicBezTo>
                    <a:pt x="273" y="709"/>
                    <a:pt x="546" y="811"/>
                    <a:pt x="808" y="918"/>
                  </a:cubicBezTo>
                  <a:cubicBezTo>
                    <a:pt x="1523" y="1209"/>
                    <a:pt x="2236" y="1511"/>
                    <a:pt x="2968" y="1756"/>
                  </a:cubicBezTo>
                  <a:cubicBezTo>
                    <a:pt x="3003" y="1767"/>
                    <a:pt x="3036" y="1773"/>
                    <a:pt x="3068" y="1773"/>
                  </a:cubicBezTo>
                  <a:cubicBezTo>
                    <a:pt x="3390" y="1773"/>
                    <a:pt x="3541" y="1223"/>
                    <a:pt x="3201" y="1076"/>
                  </a:cubicBezTo>
                  <a:cubicBezTo>
                    <a:pt x="2436" y="746"/>
                    <a:pt x="1639" y="485"/>
                    <a:pt x="856" y="204"/>
                  </a:cubicBezTo>
                  <a:cubicBezTo>
                    <a:pt x="672" y="138"/>
                    <a:pt x="487" y="68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1929938" y="2569075"/>
              <a:ext cx="54900" cy="29150"/>
            </a:xfrm>
            <a:custGeom>
              <a:avLst/>
              <a:gdLst/>
              <a:ahLst/>
              <a:cxnLst/>
              <a:rect l="l" t="t" r="r" b="b"/>
              <a:pathLst>
                <a:path w="2196" h="1166" extrusionOk="0">
                  <a:moveTo>
                    <a:pt x="368" y="0"/>
                  </a:moveTo>
                  <a:lnTo>
                    <a:pt x="1" y="734"/>
                  </a:lnTo>
                  <a:cubicBezTo>
                    <a:pt x="500" y="959"/>
                    <a:pt x="1032" y="1103"/>
                    <a:pt x="1578" y="1163"/>
                  </a:cubicBezTo>
                  <a:cubicBezTo>
                    <a:pt x="1596" y="1164"/>
                    <a:pt x="1615" y="1165"/>
                    <a:pt x="1632" y="1165"/>
                  </a:cubicBezTo>
                  <a:cubicBezTo>
                    <a:pt x="2087" y="1165"/>
                    <a:pt x="2195" y="535"/>
                    <a:pt x="1729" y="398"/>
                  </a:cubicBezTo>
                  <a:cubicBezTo>
                    <a:pt x="1314" y="275"/>
                    <a:pt x="893" y="187"/>
                    <a:pt x="485" y="43"/>
                  </a:cubicBezTo>
                  <a:cubicBezTo>
                    <a:pt x="446" y="29"/>
                    <a:pt x="407" y="15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1905588" y="2621750"/>
              <a:ext cx="42850" cy="25025"/>
            </a:xfrm>
            <a:custGeom>
              <a:avLst/>
              <a:gdLst/>
              <a:ahLst/>
              <a:cxnLst/>
              <a:rect l="l" t="t" r="r" b="b"/>
              <a:pathLst>
                <a:path w="1714" h="1001" extrusionOk="0">
                  <a:moveTo>
                    <a:pt x="293" y="0"/>
                  </a:moveTo>
                  <a:lnTo>
                    <a:pt x="1" y="587"/>
                  </a:lnTo>
                  <a:cubicBezTo>
                    <a:pt x="45" y="610"/>
                    <a:pt x="94" y="633"/>
                    <a:pt x="142" y="655"/>
                  </a:cubicBezTo>
                  <a:cubicBezTo>
                    <a:pt x="471" y="808"/>
                    <a:pt x="836" y="1000"/>
                    <a:pt x="1205" y="1000"/>
                  </a:cubicBezTo>
                  <a:cubicBezTo>
                    <a:pt x="1241" y="1000"/>
                    <a:pt x="1276" y="998"/>
                    <a:pt x="1311" y="995"/>
                  </a:cubicBezTo>
                  <a:cubicBezTo>
                    <a:pt x="1554" y="971"/>
                    <a:pt x="1714" y="636"/>
                    <a:pt x="1496" y="466"/>
                  </a:cubicBezTo>
                  <a:cubicBezTo>
                    <a:pt x="1209" y="243"/>
                    <a:pt x="866" y="189"/>
                    <a:pt x="523" y="77"/>
                  </a:cubicBezTo>
                  <a:cubicBezTo>
                    <a:pt x="446" y="53"/>
                    <a:pt x="370" y="28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1879513" y="2673750"/>
              <a:ext cx="44500" cy="29175"/>
            </a:xfrm>
            <a:custGeom>
              <a:avLst/>
              <a:gdLst/>
              <a:ahLst/>
              <a:cxnLst/>
              <a:rect l="l" t="t" r="r" b="b"/>
              <a:pathLst>
                <a:path w="1780" h="1167" extrusionOk="0">
                  <a:moveTo>
                    <a:pt x="300" y="0"/>
                  </a:moveTo>
                  <a:lnTo>
                    <a:pt x="0" y="604"/>
                  </a:lnTo>
                  <a:lnTo>
                    <a:pt x="203" y="696"/>
                  </a:lnTo>
                  <a:cubicBezTo>
                    <a:pt x="565" y="864"/>
                    <a:pt x="920" y="1092"/>
                    <a:pt x="1314" y="1161"/>
                  </a:cubicBezTo>
                  <a:cubicBezTo>
                    <a:pt x="1334" y="1165"/>
                    <a:pt x="1353" y="1166"/>
                    <a:pt x="1371" y="1166"/>
                  </a:cubicBezTo>
                  <a:cubicBezTo>
                    <a:pt x="1635" y="1166"/>
                    <a:pt x="1779" y="831"/>
                    <a:pt x="1576" y="636"/>
                  </a:cubicBezTo>
                  <a:cubicBezTo>
                    <a:pt x="1246" y="317"/>
                    <a:pt x="760" y="165"/>
                    <a:pt x="335" y="14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1844813" y="2743475"/>
              <a:ext cx="87875" cy="44125"/>
            </a:xfrm>
            <a:custGeom>
              <a:avLst/>
              <a:gdLst/>
              <a:ahLst/>
              <a:cxnLst/>
              <a:rect l="l" t="t" r="r" b="b"/>
              <a:pathLst>
                <a:path w="3515" h="1765" extrusionOk="0">
                  <a:moveTo>
                    <a:pt x="299" y="0"/>
                  </a:moveTo>
                  <a:lnTo>
                    <a:pt x="0" y="602"/>
                  </a:lnTo>
                  <a:cubicBezTo>
                    <a:pt x="262" y="707"/>
                    <a:pt x="529" y="806"/>
                    <a:pt x="782" y="909"/>
                  </a:cubicBezTo>
                  <a:cubicBezTo>
                    <a:pt x="1497" y="1200"/>
                    <a:pt x="2209" y="1503"/>
                    <a:pt x="2942" y="1747"/>
                  </a:cubicBezTo>
                  <a:cubicBezTo>
                    <a:pt x="2976" y="1759"/>
                    <a:pt x="3010" y="1764"/>
                    <a:pt x="3042" y="1764"/>
                  </a:cubicBezTo>
                  <a:cubicBezTo>
                    <a:pt x="3364" y="1764"/>
                    <a:pt x="3515" y="1214"/>
                    <a:pt x="3175" y="1067"/>
                  </a:cubicBezTo>
                  <a:cubicBezTo>
                    <a:pt x="2410" y="738"/>
                    <a:pt x="1613" y="478"/>
                    <a:pt x="831" y="196"/>
                  </a:cubicBezTo>
                  <a:cubicBezTo>
                    <a:pt x="656" y="133"/>
                    <a:pt x="478" y="65"/>
                    <a:pt x="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2"/>
          <p:cNvGrpSpPr/>
          <p:nvPr/>
        </p:nvGrpSpPr>
        <p:grpSpPr>
          <a:xfrm>
            <a:off x="1122712" y="1035394"/>
            <a:ext cx="1105538" cy="1047321"/>
            <a:chOff x="3149950" y="767963"/>
            <a:chExt cx="931450" cy="882400"/>
          </a:xfrm>
        </p:grpSpPr>
        <p:sp>
          <p:nvSpPr>
            <p:cNvPr id="1541" name="Google Shape;1541;p42"/>
            <p:cNvSpPr/>
            <p:nvPr/>
          </p:nvSpPr>
          <p:spPr>
            <a:xfrm>
              <a:off x="3149950" y="767963"/>
              <a:ext cx="931450" cy="880575"/>
            </a:xfrm>
            <a:custGeom>
              <a:avLst/>
              <a:gdLst/>
              <a:ahLst/>
              <a:cxnLst/>
              <a:rect l="l" t="t" r="r" b="b"/>
              <a:pathLst>
                <a:path w="37258" h="35223" extrusionOk="0">
                  <a:moveTo>
                    <a:pt x="14325" y="1"/>
                  </a:moveTo>
                  <a:cubicBezTo>
                    <a:pt x="9208" y="8387"/>
                    <a:pt x="1" y="27431"/>
                    <a:pt x="1" y="27431"/>
                  </a:cubicBezTo>
                  <a:cubicBezTo>
                    <a:pt x="1846" y="28474"/>
                    <a:pt x="4299" y="29649"/>
                    <a:pt x="6781" y="30762"/>
                  </a:cubicBezTo>
                  <a:cubicBezTo>
                    <a:pt x="12058" y="33126"/>
                    <a:pt x="17466" y="35223"/>
                    <a:pt x="17466" y="35223"/>
                  </a:cubicBezTo>
                  <a:lnTo>
                    <a:pt x="25286" y="33297"/>
                  </a:lnTo>
                  <a:lnTo>
                    <a:pt x="37257" y="9529"/>
                  </a:lnTo>
                  <a:cubicBezTo>
                    <a:pt x="36207" y="8892"/>
                    <a:pt x="35090" y="8275"/>
                    <a:pt x="33933" y="7679"/>
                  </a:cubicBezTo>
                  <a:cubicBezTo>
                    <a:pt x="25224" y="3192"/>
                    <a:pt x="14325" y="1"/>
                    <a:pt x="143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3515925" y="890988"/>
              <a:ext cx="441775" cy="212975"/>
            </a:xfrm>
            <a:custGeom>
              <a:avLst/>
              <a:gdLst/>
              <a:ahLst/>
              <a:cxnLst/>
              <a:rect l="l" t="t" r="r" b="b"/>
              <a:pathLst>
                <a:path w="17671" h="8519" extrusionOk="0">
                  <a:moveTo>
                    <a:pt x="659" y="0"/>
                  </a:moveTo>
                  <a:cubicBezTo>
                    <a:pt x="248" y="0"/>
                    <a:pt x="0" y="606"/>
                    <a:pt x="446" y="759"/>
                  </a:cubicBezTo>
                  <a:cubicBezTo>
                    <a:pt x="6200" y="2729"/>
                    <a:pt x="11572" y="5594"/>
                    <a:pt x="16915" y="8468"/>
                  </a:cubicBezTo>
                  <a:cubicBezTo>
                    <a:pt x="16980" y="8503"/>
                    <a:pt x="17044" y="8518"/>
                    <a:pt x="17103" y="8518"/>
                  </a:cubicBezTo>
                  <a:cubicBezTo>
                    <a:pt x="17463" y="8518"/>
                    <a:pt x="17671" y="7947"/>
                    <a:pt x="17274" y="7734"/>
                  </a:cubicBezTo>
                  <a:cubicBezTo>
                    <a:pt x="11931" y="4860"/>
                    <a:pt x="6560" y="1995"/>
                    <a:pt x="804" y="25"/>
                  </a:cubicBezTo>
                  <a:cubicBezTo>
                    <a:pt x="754" y="8"/>
                    <a:pt x="706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3445425" y="1043913"/>
              <a:ext cx="441825" cy="213000"/>
            </a:xfrm>
            <a:custGeom>
              <a:avLst/>
              <a:gdLst/>
              <a:ahLst/>
              <a:cxnLst/>
              <a:rect l="l" t="t" r="r" b="b"/>
              <a:pathLst>
                <a:path w="17673" h="8520" extrusionOk="0">
                  <a:moveTo>
                    <a:pt x="661" y="1"/>
                  </a:moveTo>
                  <a:cubicBezTo>
                    <a:pt x="250" y="1"/>
                    <a:pt x="1" y="607"/>
                    <a:pt x="446" y="760"/>
                  </a:cubicBezTo>
                  <a:cubicBezTo>
                    <a:pt x="6202" y="2730"/>
                    <a:pt x="11573" y="5595"/>
                    <a:pt x="16916" y="8469"/>
                  </a:cubicBezTo>
                  <a:cubicBezTo>
                    <a:pt x="16981" y="8504"/>
                    <a:pt x="17045" y="8519"/>
                    <a:pt x="17104" y="8519"/>
                  </a:cubicBezTo>
                  <a:cubicBezTo>
                    <a:pt x="17464" y="8519"/>
                    <a:pt x="17673" y="7948"/>
                    <a:pt x="17276" y="7734"/>
                  </a:cubicBezTo>
                  <a:cubicBezTo>
                    <a:pt x="11933" y="4861"/>
                    <a:pt x="6563" y="1997"/>
                    <a:pt x="807" y="26"/>
                  </a:cubicBezTo>
                  <a:cubicBezTo>
                    <a:pt x="757" y="9"/>
                    <a:pt x="708" y="1"/>
                    <a:pt x="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3360875" y="1189063"/>
              <a:ext cx="441825" cy="212950"/>
            </a:xfrm>
            <a:custGeom>
              <a:avLst/>
              <a:gdLst/>
              <a:ahLst/>
              <a:cxnLst/>
              <a:rect l="l" t="t" r="r" b="b"/>
              <a:pathLst>
                <a:path w="17673" h="8518" extrusionOk="0">
                  <a:moveTo>
                    <a:pt x="661" y="0"/>
                  </a:moveTo>
                  <a:cubicBezTo>
                    <a:pt x="249" y="0"/>
                    <a:pt x="1" y="607"/>
                    <a:pt x="447" y="759"/>
                  </a:cubicBezTo>
                  <a:cubicBezTo>
                    <a:pt x="6203" y="2729"/>
                    <a:pt x="11573" y="5592"/>
                    <a:pt x="16916" y="8466"/>
                  </a:cubicBezTo>
                  <a:cubicBezTo>
                    <a:pt x="16982" y="8502"/>
                    <a:pt x="17045" y="8517"/>
                    <a:pt x="17105" y="8517"/>
                  </a:cubicBezTo>
                  <a:cubicBezTo>
                    <a:pt x="17465" y="8517"/>
                    <a:pt x="17673" y="7947"/>
                    <a:pt x="17276" y="7734"/>
                  </a:cubicBezTo>
                  <a:cubicBezTo>
                    <a:pt x="11933" y="4860"/>
                    <a:pt x="6561" y="1995"/>
                    <a:pt x="807" y="25"/>
                  </a:cubicBezTo>
                  <a:cubicBezTo>
                    <a:pt x="757" y="8"/>
                    <a:pt x="708" y="0"/>
                    <a:pt x="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3288225" y="1325988"/>
              <a:ext cx="441825" cy="213000"/>
            </a:xfrm>
            <a:custGeom>
              <a:avLst/>
              <a:gdLst/>
              <a:ahLst/>
              <a:cxnLst/>
              <a:rect l="l" t="t" r="r" b="b"/>
              <a:pathLst>
                <a:path w="17673" h="8520" extrusionOk="0">
                  <a:moveTo>
                    <a:pt x="662" y="0"/>
                  </a:moveTo>
                  <a:cubicBezTo>
                    <a:pt x="250" y="0"/>
                    <a:pt x="1" y="607"/>
                    <a:pt x="447" y="759"/>
                  </a:cubicBezTo>
                  <a:cubicBezTo>
                    <a:pt x="6203" y="2729"/>
                    <a:pt x="11573" y="5594"/>
                    <a:pt x="16917" y="8468"/>
                  </a:cubicBezTo>
                  <a:cubicBezTo>
                    <a:pt x="16983" y="8503"/>
                    <a:pt x="17047" y="8519"/>
                    <a:pt x="17106" y="8519"/>
                  </a:cubicBezTo>
                  <a:cubicBezTo>
                    <a:pt x="17466" y="8519"/>
                    <a:pt x="17673" y="7947"/>
                    <a:pt x="17276" y="7734"/>
                  </a:cubicBezTo>
                  <a:cubicBezTo>
                    <a:pt x="11933" y="4860"/>
                    <a:pt x="6563" y="1997"/>
                    <a:pt x="807" y="25"/>
                  </a:cubicBezTo>
                  <a:cubicBezTo>
                    <a:pt x="757" y="8"/>
                    <a:pt x="708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3585600" y="1526538"/>
              <a:ext cx="196725" cy="123825"/>
            </a:xfrm>
            <a:custGeom>
              <a:avLst/>
              <a:gdLst/>
              <a:ahLst/>
              <a:cxnLst/>
              <a:rect l="l" t="t" r="r" b="b"/>
              <a:pathLst>
                <a:path w="7869" h="4953" extrusionOk="0">
                  <a:moveTo>
                    <a:pt x="2392" y="1"/>
                  </a:moveTo>
                  <a:cubicBezTo>
                    <a:pt x="1409" y="1894"/>
                    <a:pt x="1" y="4953"/>
                    <a:pt x="1" y="4953"/>
                  </a:cubicBezTo>
                  <a:lnTo>
                    <a:pt x="7869" y="2907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2"/>
          <p:cNvGrpSpPr/>
          <p:nvPr/>
        </p:nvGrpSpPr>
        <p:grpSpPr>
          <a:xfrm>
            <a:off x="6453890" y="1358091"/>
            <a:ext cx="747657" cy="492916"/>
            <a:chOff x="5642758" y="1071707"/>
            <a:chExt cx="661703" cy="436287"/>
          </a:xfrm>
        </p:grpSpPr>
        <p:sp>
          <p:nvSpPr>
            <p:cNvPr id="1548" name="Google Shape;1548;p42"/>
            <p:cNvSpPr/>
            <p:nvPr/>
          </p:nvSpPr>
          <p:spPr>
            <a:xfrm rot="636978">
              <a:off x="5642758" y="1249076"/>
              <a:ext cx="231973" cy="258918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 rot="636978">
              <a:off x="6072615" y="1071707"/>
              <a:ext cx="231846" cy="259945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 rot="636978">
              <a:off x="5883915" y="1199003"/>
              <a:ext cx="154221" cy="138055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169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副標題 16">
            <a:extLst>
              <a:ext uri="{FF2B5EF4-FFF2-40B4-BE49-F238E27FC236}">
                <a16:creationId xmlns:a16="http://schemas.microsoft.com/office/drawing/2014/main" id="{24B6EAD4-06B7-E4B4-6C4F-DB5D41B2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534987"/>
            <a:ext cx="7715250" cy="4073525"/>
          </a:xfrm>
        </p:spPr>
        <p:txBody>
          <a:bodyPr anchor="t"/>
          <a:lstStyle/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資訊科技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」的應用使教學方式更具多樣性；但其便利性，也使學生的閱讀理解能力較以往下降。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學生對於「多元選修課程」的</a:t>
            </a:r>
            <a:r>
              <a:rPr lang="zh-TW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參加意願都很高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，受歡迎的課常常額滿，表現出學生對於學習跨領域新知的動力。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校方</a:t>
            </a:r>
            <a:r>
              <a:rPr lang="zh-TW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並無開設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相關學習歷程檔案的製作教學課程，學生需自行摸索，自行選擇出合宜的學習成果上傳。</a:t>
            </a:r>
          </a:p>
        </p:txBody>
      </p:sp>
    </p:spTree>
    <p:extLst>
      <p:ext uri="{BB962C8B-B14F-4D97-AF65-F5344CB8AC3E}">
        <p14:creationId xmlns:p14="http://schemas.microsoft.com/office/powerpoint/2010/main" val="192254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70"/>
          <p:cNvSpPr txBox="1">
            <a:spLocks noGrp="1"/>
          </p:cNvSpPr>
          <p:nvPr>
            <p:ph type="title"/>
          </p:nvPr>
        </p:nvSpPr>
        <p:spPr>
          <a:xfrm>
            <a:off x="2278144" y="716328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92" name="Google Shape;2392;p70"/>
          <p:cNvSpPr txBox="1">
            <a:spLocks noGrp="1"/>
          </p:cNvSpPr>
          <p:nvPr>
            <p:ph type="subTitle" idx="1"/>
          </p:nvPr>
        </p:nvSpPr>
        <p:spPr>
          <a:xfrm>
            <a:off x="2318596" y="1880440"/>
            <a:ext cx="4506807" cy="189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課綱對於制度方面、升學方面有許多的變化，不過在實際教學方面明顯跟不上變化，最明顯的例子便是第八節的自主學習時間，大多還是上為了升學的考科。整體而言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課綱皆提出很</a:t>
            </a:r>
            <a:r>
              <a:rPr lang="zh-TW" altLang="en-US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理想的教育理念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，只是台灣的教育還未適應期變化，或許再過幾能會有好的改善也不一定。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93" name="Google Shape;2393;p70"/>
          <p:cNvGrpSpPr/>
          <p:nvPr/>
        </p:nvGrpSpPr>
        <p:grpSpPr>
          <a:xfrm rot="6062419">
            <a:off x="7431125" y="2095587"/>
            <a:ext cx="1322044" cy="749561"/>
            <a:chOff x="9584825" y="1133975"/>
            <a:chExt cx="1322025" cy="749550"/>
          </a:xfrm>
        </p:grpSpPr>
        <p:sp>
          <p:nvSpPr>
            <p:cNvPr id="2394" name="Google Shape;2394;p70"/>
            <p:cNvSpPr/>
            <p:nvPr/>
          </p:nvSpPr>
          <p:spPr>
            <a:xfrm>
              <a:off x="9584825" y="1133975"/>
              <a:ext cx="954050" cy="567200"/>
            </a:xfrm>
            <a:custGeom>
              <a:avLst/>
              <a:gdLst/>
              <a:ahLst/>
              <a:cxnLst/>
              <a:rect l="l" t="t" r="r" b="b"/>
              <a:pathLst>
                <a:path w="38162" h="22688" extrusionOk="0">
                  <a:moveTo>
                    <a:pt x="4392" y="1"/>
                  </a:moveTo>
                  <a:cubicBezTo>
                    <a:pt x="3955" y="1"/>
                    <a:pt x="3528" y="200"/>
                    <a:pt x="3248" y="565"/>
                  </a:cubicBezTo>
                  <a:cubicBezTo>
                    <a:pt x="2248" y="1860"/>
                    <a:pt x="554" y="4461"/>
                    <a:pt x="86" y="7671"/>
                  </a:cubicBezTo>
                  <a:cubicBezTo>
                    <a:pt x="0" y="8290"/>
                    <a:pt x="320" y="8896"/>
                    <a:pt x="881" y="9172"/>
                  </a:cubicBezTo>
                  <a:cubicBezTo>
                    <a:pt x="1454" y="9454"/>
                    <a:pt x="2283" y="9859"/>
                    <a:pt x="3300" y="10355"/>
                  </a:cubicBezTo>
                  <a:cubicBezTo>
                    <a:pt x="3945" y="10672"/>
                    <a:pt x="4668" y="11025"/>
                    <a:pt x="5451" y="11403"/>
                  </a:cubicBezTo>
                  <a:cubicBezTo>
                    <a:pt x="5971" y="11657"/>
                    <a:pt x="6519" y="11925"/>
                    <a:pt x="7086" y="12202"/>
                  </a:cubicBezTo>
                  <a:cubicBezTo>
                    <a:pt x="12511" y="14842"/>
                    <a:pt x="19874" y="18401"/>
                    <a:pt x="24827" y="20704"/>
                  </a:cubicBezTo>
                  <a:cubicBezTo>
                    <a:pt x="25426" y="20985"/>
                    <a:pt x="25985" y="21243"/>
                    <a:pt x="26506" y="21481"/>
                  </a:cubicBezTo>
                  <a:cubicBezTo>
                    <a:pt x="27055" y="21732"/>
                    <a:pt x="27557" y="21960"/>
                    <a:pt x="28004" y="22157"/>
                  </a:cubicBezTo>
                  <a:lnTo>
                    <a:pt x="28057" y="22181"/>
                  </a:lnTo>
                  <a:cubicBezTo>
                    <a:pt x="28057" y="22181"/>
                    <a:pt x="29872" y="22332"/>
                    <a:pt x="31809" y="22433"/>
                  </a:cubicBezTo>
                  <a:cubicBezTo>
                    <a:pt x="32725" y="22479"/>
                    <a:pt x="33667" y="22513"/>
                    <a:pt x="34458" y="22513"/>
                  </a:cubicBezTo>
                  <a:cubicBezTo>
                    <a:pt x="35115" y="22513"/>
                    <a:pt x="35668" y="22490"/>
                    <a:pt x="36013" y="22430"/>
                  </a:cubicBezTo>
                  <a:lnTo>
                    <a:pt x="36466" y="22631"/>
                  </a:lnTo>
                  <a:cubicBezTo>
                    <a:pt x="36552" y="22669"/>
                    <a:pt x="36643" y="22687"/>
                    <a:pt x="36731" y="22687"/>
                  </a:cubicBezTo>
                  <a:cubicBezTo>
                    <a:pt x="36984" y="22687"/>
                    <a:pt x="37224" y="22541"/>
                    <a:pt x="37333" y="22296"/>
                  </a:cubicBezTo>
                  <a:lnTo>
                    <a:pt x="38015" y="20759"/>
                  </a:lnTo>
                  <a:cubicBezTo>
                    <a:pt x="38162" y="20427"/>
                    <a:pt x="38011" y="20039"/>
                    <a:pt x="37680" y="19891"/>
                  </a:cubicBezTo>
                  <a:lnTo>
                    <a:pt x="37228" y="19691"/>
                  </a:lnTo>
                  <a:cubicBezTo>
                    <a:pt x="37228" y="19691"/>
                    <a:pt x="35712" y="17853"/>
                    <a:pt x="34247" y="16080"/>
                  </a:cubicBezTo>
                  <a:cubicBezTo>
                    <a:pt x="33400" y="15056"/>
                    <a:pt x="32572" y="14048"/>
                    <a:pt x="32064" y="13431"/>
                  </a:cubicBezTo>
                  <a:cubicBezTo>
                    <a:pt x="32032" y="13398"/>
                    <a:pt x="32005" y="13363"/>
                    <a:pt x="31979" y="13332"/>
                  </a:cubicBezTo>
                  <a:cubicBezTo>
                    <a:pt x="31920" y="13259"/>
                    <a:pt x="31438" y="12965"/>
                    <a:pt x="30259" y="12337"/>
                  </a:cubicBezTo>
                  <a:cubicBezTo>
                    <a:pt x="29908" y="12152"/>
                    <a:pt x="29493" y="11934"/>
                    <a:pt x="29009" y="11684"/>
                  </a:cubicBezTo>
                  <a:cubicBezTo>
                    <a:pt x="26050" y="10159"/>
                    <a:pt x="20498" y="7418"/>
                    <a:pt x="10690" y="2803"/>
                  </a:cubicBezTo>
                  <a:cubicBezTo>
                    <a:pt x="10257" y="2596"/>
                    <a:pt x="9815" y="2389"/>
                    <a:pt x="9363" y="2178"/>
                  </a:cubicBezTo>
                  <a:cubicBezTo>
                    <a:pt x="8735" y="1884"/>
                    <a:pt x="8091" y="1582"/>
                    <a:pt x="7429" y="1271"/>
                  </a:cubicBezTo>
                  <a:cubicBezTo>
                    <a:pt x="6644" y="905"/>
                    <a:pt x="5836" y="527"/>
                    <a:pt x="5001" y="137"/>
                  </a:cubicBezTo>
                  <a:cubicBezTo>
                    <a:pt x="4805" y="45"/>
                    <a:pt x="4597" y="1"/>
                    <a:pt x="43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0"/>
            <p:cNvSpPr/>
            <p:nvPr/>
          </p:nvSpPr>
          <p:spPr>
            <a:xfrm>
              <a:off x="9667300" y="1165750"/>
              <a:ext cx="719100" cy="522175"/>
            </a:xfrm>
            <a:custGeom>
              <a:avLst/>
              <a:gdLst/>
              <a:ahLst/>
              <a:cxnLst/>
              <a:rect l="l" t="t" r="r" b="b"/>
              <a:pathLst>
                <a:path w="28764" h="20887" extrusionOk="0">
                  <a:moveTo>
                    <a:pt x="4128" y="0"/>
                  </a:moveTo>
                  <a:cubicBezTo>
                    <a:pt x="3240" y="1348"/>
                    <a:pt x="2431" y="2749"/>
                    <a:pt x="1746" y="4194"/>
                  </a:cubicBezTo>
                  <a:cubicBezTo>
                    <a:pt x="999" y="5769"/>
                    <a:pt x="399" y="7402"/>
                    <a:pt x="1" y="9084"/>
                  </a:cubicBezTo>
                  <a:cubicBezTo>
                    <a:pt x="646" y="9401"/>
                    <a:pt x="1369" y="9754"/>
                    <a:pt x="2152" y="10132"/>
                  </a:cubicBezTo>
                  <a:cubicBezTo>
                    <a:pt x="2672" y="10386"/>
                    <a:pt x="3220" y="10654"/>
                    <a:pt x="3787" y="10931"/>
                  </a:cubicBezTo>
                  <a:cubicBezTo>
                    <a:pt x="9212" y="13571"/>
                    <a:pt x="16575" y="17130"/>
                    <a:pt x="21528" y="19433"/>
                  </a:cubicBezTo>
                  <a:cubicBezTo>
                    <a:pt x="22127" y="19714"/>
                    <a:pt x="22686" y="19972"/>
                    <a:pt x="23207" y="20210"/>
                  </a:cubicBezTo>
                  <a:cubicBezTo>
                    <a:pt x="23756" y="20461"/>
                    <a:pt x="24258" y="20689"/>
                    <a:pt x="24705" y="20886"/>
                  </a:cubicBezTo>
                  <a:cubicBezTo>
                    <a:pt x="25314" y="19441"/>
                    <a:pt x="26153" y="17510"/>
                    <a:pt x="26772" y="16093"/>
                  </a:cubicBezTo>
                  <a:cubicBezTo>
                    <a:pt x="27185" y="15155"/>
                    <a:pt x="27497" y="14441"/>
                    <a:pt x="27588" y="14250"/>
                  </a:cubicBezTo>
                  <a:cubicBezTo>
                    <a:pt x="27846" y="13694"/>
                    <a:pt x="28339" y="12948"/>
                    <a:pt x="28763" y="12160"/>
                  </a:cubicBezTo>
                  <a:cubicBezTo>
                    <a:pt x="28733" y="12127"/>
                    <a:pt x="28706" y="12092"/>
                    <a:pt x="28679" y="12061"/>
                  </a:cubicBezTo>
                  <a:cubicBezTo>
                    <a:pt x="28620" y="11988"/>
                    <a:pt x="28139" y="11694"/>
                    <a:pt x="26959" y="11066"/>
                  </a:cubicBezTo>
                  <a:cubicBezTo>
                    <a:pt x="26607" y="10881"/>
                    <a:pt x="26192" y="10663"/>
                    <a:pt x="25708" y="10413"/>
                  </a:cubicBezTo>
                  <a:cubicBezTo>
                    <a:pt x="22751" y="8888"/>
                    <a:pt x="17199" y="6147"/>
                    <a:pt x="7391" y="1532"/>
                  </a:cubicBezTo>
                  <a:cubicBezTo>
                    <a:pt x="6957" y="1325"/>
                    <a:pt x="6515" y="1118"/>
                    <a:pt x="6064" y="907"/>
                  </a:cubicBezTo>
                  <a:cubicBezTo>
                    <a:pt x="5435" y="613"/>
                    <a:pt x="4791" y="311"/>
                    <a:pt x="4128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0"/>
            <p:cNvSpPr/>
            <p:nvPr/>
          </p:nvSpPr>
          <p:spPr>
            <a:xfrm>
              <a:off x="10205475" y="1426075"/>
              <a:ext cx="135800" cy="244950"/>
            </a:xfrm>
            <a:custGeom>
              <a:avLst/>
              <a:gdLst/>
              <a:ahLst/>
              <a:cxnLst/>
              <a:rect l="l" t="t" r="r" b="b"/>
              <a:pathLst>
                <a:path w="5432" h="9798" extrusionOk="0">
                  <a:moveTo>
                    <a:pt x="4181" y="0"/>
                  </a:moveTo>
                  <a:cubicBezTo>
                    <a:pt x="2164" y="2651"/>
                    <a:pt x="639" y="5750"/>
                    <a:pt x="1" y="9020"/>
                  </a:cubicBezTo>
                  <a:cubicBezTo>
                    <a:pt x="600" y="9301"/>
                    <a:pt x="1159" y="9559"/>
                    <a:pt x="1680" y="9797"/>
                  </a:cubicBezTo>
                  <a:cubicBezTo>
                    <a:pt x="2166" y="7696"/>
                    <a:pt x="2792" y="5655"/>
                    <a:pt x="3733" y="3689"/>
                  </a:cubicBezTo>
                  <a:cubicBezTo>
                    <a:pt x="4234" y="2645"/>
                    <a:pt x="4797" y="1625"/>
                    <a:pt x="5432" y="652"/>
                  </a:cubicBezTo>
                  <a:cubicBezTo>
                    <a:pt x="5080" y="466"/>
                    <a:pt x="4665" y="249"/>
                    <a:pt x="418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0"/>
            <p:cNvSpPr/>
            <p:nvPr/>
          </p:nvSpPr>
          <p:spPr>
            <a:xfrm>
              <a:off x="9721075" y="1188400"/>
              <a:ext cx="131025" cy="250625"/>
            </a:xfrm>
            <a:custGeom>
              <a:avLst/>
              <a:gdLst/>
              <a:ahLst/>
              <a:cxnLst/>
              <a:rect l="l" t="t" r="r" b="b"/>
              <a:pathLst>
                <a:path w="5241" h="10025" extrusionOk="0">
                  <a:moveTo>
                    <a:pt x="3913" y="1"/>
                  </a:moveTo>
                  <a:cubicBezTo>
                    <a:pt x="1946" y="2733"/>
                    <a:pt x="509" y="5903"/>
                    <a:pt x="1" y="9226"/>
                  </a:cubicBezTo>
                  <a:cubicBezTo>
                    <a:pt x="521" y="9480"/>
                    <a:pt x="1069" y="9748"/>
                    <a:pt x="1636" y="10025"/>
                  </a:cubicBezTo>
                  <a:cubicBezTo>
                    <a:pt x="2148" y="7654"/>
                    <a:pt x="2809" y="5357"/>
                    <a:pt x="3862" y="3153"/>
                  </a:cubicBezTo>
                  <a:cubicBezTo>
                    <a:pt x="4276" y="2287"/>
                    <a:pt x="4737" y="1443"/>
                    <a:pt x="5240" y="626"/>
                  </a:cubicBezTo>
                  <a:cubicBezTo>
                    <a:pt x="4806" y="419"/>
                    <a:pt x="4364" y="212"/>
                    <a:pt x="391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0"/>
            <p:cNvSpPr/>
            <p:nvPr/>
          </p:nvSpPr>
          <p:spPr>
            <a:xfrm>
              <a:off x="9816225" y="1317850"/>
              <a:ext cx="396300" cy="208950"/>
            </a:xfrm>
            <a:custGeom>
              <a:avLst/>
              <a:gdLst/>
              <a:ahLst/>
              <a:cxnLst/>
              <a:rect l="l" t="t" r="r" b="b"/>
              <a:pathLst>
                <a:path w="15852" h="8358" extrusionOk="0">
                  <a:moveTo>
                    <a:pt x="1348" y="0"/>
                  </a:moveTo>
                  <a:cubicBezTo>
                    <a:pt x="645" y="0"/>
                    <a:pt x="0" y="844"/>
                    <a:pt x="451" y="1663"/>
                  </a:cubicBezTo>
                  <a:cubicBezTo>
                    <a:pt x="1852" y="4212"/>
                    <a:pt x="4116" y="6900"/>
                    <a:pt x="7270" y="6900"/>
                  </a:cubicBezTo>
                  <a:cubicBezTo>
                    <a:pt x="7331" y="6900"/>
                    <a:pt x="7392" y="6899"/>
                    <a:pt x="7454" y="6897"/>
                  </a:cubicBezTo>
                  <a:cubicBezTo>
                    <a:pt x="8762" y="6853"/>
                    <a:pt x="9897" y="6183"/>
                    <a:pt x="11165" y="5980"/>
                  </a:cubicBezTo>
                  <a:cubicBezTo>
                    <a:pt x="11319" y="5955"/>
                    <a:pt x="11463" y="5943"/>
                    <a:pt x="11598" y="5943"/>
                  </a:cubicBezTo>
                  <a:cubicBezTo>
                    <a:pt x="13156" y="5943"/>
                    <a:pt x="13629" y="7477"/>
                    <a:pt x="14880" y="8253"/>
                  </a:cubicBezTo>
                  <a:cubicBezTo>
                    <a:pt x="14989" y="8320"/>
                    <a:pt x="15130" y="8358"/>
                    <a:pt x="15270" y="8358"/>
                  </a:cubicBezTo>
                  <a:cubicBezTo>
                    <a:pt x="15539" y="8358"/>
                    <a:pt x="15802" y="8219"/>
                    <a:pt x="15811" y="7894"/>
                  </a:cubicBezTo>
                  <a:cubicBezTo>
                    <a:pt x="15851" y="6498"/>
                    <a:pt x="14923" y="5071"/>
                    <a:pt x="13787" y="4294"/>
                  </a:cubicBezTo>
                  <a:cubicBezTo>
                    <a:pt x="13107" y="3828"/>
                    <a:pt x="12392" y="3643"/>
                    <a:pt x="11654" y="3643"/>
                  </a:cubicBezTo>
                  <a:cubicBezTo>
                    <a:pt x="11118" y="3643"/>
                    <a:pt x="10571" y="3741"/>
                    <a:pt x="10016" y="3899"/>
                  </a:cubicBezTo>
                  <a:cubicBezTo>
                    <a:pt x="9013" y="4186"/>
                    <a:pt x="8100" y="4598"/>
                    <a:pt x="7137" y="4598"/>
                  </a:cubicBezTo>
                  <a:cubicBezTo>
                    <a:pt x="6708" y="4598"/>
                    <a:pt x="6270" y="4517"/>
                    <a:pt x="5810" y="4306"/>
                  </a:cubicBezTo>
                  <a:cubicBezTo>
                    <a:pt x="4130" y="3539"/>
                    <a:pt x="3192" y="1867"/>
                    <a:pt x="2141" y="444"/>
                  </a:cubicBezTo>
                  <a:cubicBezTo>
                    <a:pt x="1909" y="131"/>
                    <a:pt x="1624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0"/>
            <p:cNvSpPr/>
            <p:nvPr/>
          </p:nvSpPr>
          <p:spPr>
            <a:xfrm>
              <a:off x="10538300" y="1651725"/>
              <a:ext cx="368550" cy="231800"/>
            </a:xfrm>
            <a:custGeom>
              <a:avLst/>
              <a:gdLst/>
              <a:ahLst/>
              <a:cxnLst/>
              <a:rect l="l" t="t" r="r" b="b"/>
              <a:pathLst>
                <a:path w="14742" h="9272" extrusionOk="0">
                  <a:moveTo>
                    <a:pt x="1541" y="0"/>
                  </a:moveTo>
                  <a:cubicBezTo>
                    <a:pt x="745" y="0"/>
                    <a:pt x="1" y="864"/>
                    <a:pt x="326" y="1723"/>
                  </a:cubicBezTo>
                  <a:cubicBezTo>
                    <a:pt x="994" y="3493"/>
                    <a:pt x="2422" y="5089"/>
                    <a:pt x="3779" y="6387"/>
                  </a:cubicBezTo>
                  <a:cubicBezTo>
                    <a:pt x="4515" y="7090"/>
                    <a:pt x="5460" y="7558"/>
                    <a:pt x="6412" y="7558"/>
                  </a:cubicBezTo>
                  <a:cubicBezTo>
                    <a:pt x="6982" y="7558"/>
                    <a:pt x="7555" y="7390"/>
                    <a:pt x="8088" y="7005"/>
                  </a:cubicBezTo>
                  <a:cubicBezTo>
                    <a:pt x="8687" y="6571"/>
                    <a:pt x="9097" y="5967"/>
                    <a:pt x="9470" y="5340"/>
                  </a:cubicBezTo>
                  <a:cubicBezTo>
                    <a:pt x="9494" y="5299"/>
                    <a:pt x="9539" y="5234"/>
                    <a:pt x="9592" y="5158"/>
                  </a:cubicBezTo>
                  <a:cubicBezTo>
                    <a:pt x="10900" y="6193"/>
                    <a:pt x="11715" y="7509"/>
                    <a:pt x="12682" y="8838"/>
                  </a:cubicBezTo>
                  <a:cubicBezTo>
                    <a:pt x="12901" y="9139"/>
                    <a:pt x="13220" y="9272"/>
                    <a:pt x="13539" y="9272"/>
                  </a:cubicBezTo>
                  <a:cubicBezTo>
                    <a:pt x="14141" y="9272"/>
                    <a:pt x="14741" y="8795"/>
                    <a:pt x="14649" y="8079"/>
                  </a:cubicBezTo>
                  <a:cubicBezTo>
                    <a:pt x="14447" y="6497"/>
                    <a:pt x="13548" y="4897"/>
                    <a:pt x="12495" y="3727"/>
                  </a:cubicBezTo>
                  <a:cubicBezTo>
                    <a:pt x="11677" y="2816"/>
                    <a:pt x="10498" y="1564"/>
                    <a:pt x="9177" y="1564"/>
                  </a:cubicBezTo>
                  <a:cubicBezTo>
                    <a:pt x="8944" y="1564"/>
                    <a:pt x="8707" y="1603"/>
                    <a:pt x="8467" y="1690"/>
                  </a:cubicBezTo>
                  <a:cubicBezTo>
                    <a:pt x="7749" y="1950"/>
                    <a:pt x="7322" y="2561"/>
                    <a:pt x="6987" y="3211"/>
                  </a:cubicBezTo>
                  <a:cubicBezTo>
                    <a:pt x="6868" y="3443"/>
                    <a:pt x="6548" y="4468"/>
                    <a:pt x="6246" y="4525"/>
                  </a:cubicBezTo>
                  <a:cubicBezTo>
                    <a:pt x="6234" y="4527"/>
                    <a:pt x="6221" y="4528"/>
                    <a:pt x="6207" y="4528"/>
                  </a:cubicBezTo>
                  <a:cubicBezTo>
                    <a:pt x="5687" y="4528"/>
                    <a:pt x="4476" y="2791"/>
                    <a:pt x="4226" y="2482"/>
                  </a:cubicBezTo>
                  <a:cubicBezTo>
                    <a:pt x="3604" y="1713"/>
                    <a:pt x="3034" y="961"/>
                    <a:pt x="2293" y="299"/>
                  </a:cubicBezTo>
                  <a:cubicBezTo>
                    <a:pt x="2060" y="90"/>
                    <a:pt x="1798" y="0"/>
                    <a:pt x="154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0" name="Google Shape;2400;p70"/>
          <p:cNvGrpSpPr/>
          <p:nvPr/>
        </p:nvGrpSpPr>
        <p:grpSpPr>
          <a:xfrm>
            <a:off x="549102" y="891902"/>
            <a:ext cx="1239136" cy="1260176"/>
            <a:chOff x="-5107387" y="3465875"/>
            <a:chExt cx="1007100" cy="1024200"/>
          </a:xfrm>
        </p:grpSpPr>
        <p:sp>
          <p:nvSpPr>
            <p:cNvPr id="2401" name="Google Shape;2401;p70"/>
            <p:cNvSpPr/>
            <p:nvPr/>
          </p:nvSpPr>
          <p:spPr>
            <a:xfrm>
              <a:off x="-4363212" y="3611850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0" y="0"/>
                  </a:moveTo>
                  <a:lnTo>
                    <a:pt x="0" y="2169"/>
                  </a:lnTo>
                  <a:lnTo>
                    <a:pt x="1225" y="5377"/>
                  </a:lnTo>
                  <a:lnTo>
                    <a:pt x="7153" y="2587"/>
                  </a:lnTo>
                  <a:lnTo>
                    <a:pt x="5511" y="1812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0"/>
            <p:cNvSpPr/>
            <p:nvPr/>
          </p:nvSpPr>
          <p:spPr>
            <a:xfrm>
              <a:off x="-4317687" y="3746825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1" y="0"/>
                  </a:moveTo>
                  <a:lnTo>
                    <a:pt x="1" y="2169"/>
                  </a:lnTo>
                  <a:lnTo>
                    <a:pt x="1226" y="5377"/>
                  </a:lnTo>
                  <a:lnTo>
                    <a:pt x="7154" y="2585"/>
                  </a:lnTo>
                  <a:lnTo>
                    <a:pt x="5512" y="181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0"/>
            <p:cNvSpPr/>
            <p:nvPr/>
          </p:nvSpPr>
          <p:spPr>
            <a:xfrm>
              <a:off x="-4279137" y="3866200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0" y="1"/>
                  </a:moveTo>
                  <a:lnTo>
                    <a:pt x="0" y="2169"/>
                  </a:lnTo>
                  <a:lnTo>
                    <a:pt x="1226" y="5378"/>
                  </a:lnTo>
                  <a:lnTo>
                    <a:pt x="7153" y="2587"/>
                  </a:lnTo>
                  <a:lnTo>
                    <a:pt x="5512" y="1812"/>
                  </a:lnTo>
                  <a:lnTo>
                    <a:pt x="6040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0"/>
            <p:cNvSpPr/>
            <p:nvPr/>
          </p:nvSpPr>
          <p:spPr>
            <a:xfrm>
              <a:off x="-5107387" y="3465875"/>
              <a:ext cx="986700" cy="1024200"/>
            </a:xfrm>
            <a:custGeom>
              <a:avLst/>
              <a:gdLst/>
              <a:ahLst/>
              <a:cxnLst/>
              <a:rect l="l" t="t" r="r" b="b"/>
              <a:pathLst>
                <a:path w="39468" h="40968" extrusionOk="0">
                  <a:moveTo>
                    <a:pt x="29662" y="0"/>
                  </a:moveTo>
                  <a:cubicBezTo>
                    <a:pt x="20439" y="1674"/>
                    <a:pt x="11690" y="3978"/>
                    <a:pt x="6116" y="5569"/>
                  </a:cubicBezTo>
                  <a:cubicBezTo>
                    <a:pt x="5255" y="5816"/>
                    <a:pt x="4470" y="6045"/>
                    <a:pt x="3771" y="6251"/>
                  </a:cubicBezTo>
                  <a:cubicBezTo>
                    <a:pt x="1388" y="6956"/>
                    <a:pt x="0" y="7406"/>
                    <a:pt x="0" y="7406"/>
                  </a:cubicBezTo>
                  <a:cubicBezTo>
                    <a:pt x="1405" y="17936"/>
                    <a:pt x="9124" y="40968"/>
                    <a:pt x="9124" y="40968"/>
                  </a:cubicBezTo>
                  <a:cubicBezTo>
                    <a:pt x="10992" y="40708"/>
                    <a:pt x="13011" y="40349"/>
                    <a:pt x="15093" y="39931"/>
                  </a:cubicBezTo>
                  <a:cubicBezTo>
                    <a:pt x="26387" y="37663"/>
                    <a:pt x="39468" y="33606"/>
                    <a:pt x="39468" y="33606"/>
                  </a:cubicBezTo>
                  <a:cubicBezTo>
                    <a:pt x="39384" y="33232"/>
                    <a:pt x="39291" y="32845"/>
                    <a:pt x="39194" y="32444"/>
                  </a:cubicBezTo>
                  <a:cubicBezTo>
                    <a:pt x="36519" y="21353"/>
                    <a:pt x="29662" y="0"/>
                    <a:pt x="2966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0"/>
            <p:cNvSpPr/>
            <p:nvPr/>
          </p:nvSpPr>
          <p:spPr>
            <a:xfrm>
              <a:off x="-5107387" y="3605100"/>
              <a:ext cx="377325" cy="884975"/>
            </a:xfrm>
            <a:custGeom>
              <a:avLst/>
              <a:gdLst/>
              <a:ahLst/>
              <a:cxnLst/>
              <a:rect l="l" t="t" r="r" b="b"/>
              <a:pathLst>
                <a:path w="15093" h="35399" extrusionOk="0">
                  <a:moveTo>
                    <a:pt x="6116" y="0"/>
                  </a:moveTo>
                  <a:cubicBezTo>
                    <a:pt x="5255" y="247"/>
                    <a:pt x="4470" y="476"/>
                    <a:pt x="3771" y="682"/>
                  </a:cubicBezTo>
                  <a:cubicBezTo>
                    <a:pt x="1388" y="1387"/>
                    <a:pt x="0" y="1837"/>
                    <a:pt x="0" y="1837"/>
                  </a:cubicBezTo>
                  <a:cubicBezTo>
                    <a:pt x="1405" y="12367"/>
                    <a:pt x="9124" y="35399"/>
                    <a:pt x="9124" y="35399"/>
                  </a:cubicBezTo>
                  <a:cubicBezTo>
                    <a:pt x="10992" y="35139"/>
                    <a:pt x="13011" y="34780"/>
                    <a:pt x="15093" y="34362"/>
                  </a:cubicBezTo>
                  <a:cubicBezTo>
                    <a:pt x="13159" y="27860"/>
                    <a:pt x="9772" y="16337"/>
                    <a:pt x="8538" y="11976"/>
                  </a:cubicBezTo>
                  <a:cubicBezTo>
                    <a:pt x="8326" y="11223"/>
                    <a:pt x="8178" y="10683"/>
                    <a:pt x="8111" y="10419"/>
                  </a:cubicBezTo>
                  <a:cubicBezTo>
                    <a:pt x="7343" y="7350"/>
                    <a:pt x="7017" y="3396"/>
                    <a:pt x="611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0"/>
            <p:cNvSpPr/>
            <p:nvPr/>
          </p:nvSpPr>
          <p:spPr>
            <a:xfrm>
              <a:off x="-4778062" y="3747875"/>
              <a:ext cx="446225" cy="352950"/>
            </a:xfrm>
            <a:custGeom>
              <a:avLst/>
              <a:gdLst/>
              <a:ahLst/>
              <a:cxnLst/>
              <a:rect l="l" t="t" r="r" b="b"/>
              <a:pathLst>
                <a:path w="17849" h="14118" extrusionOk="0">
                  <a:moveTo>
                    <a:pt x="13982" y="1"/>
                  </a:moveTo>
                  <a:cubicBezTo>
                    <a:pt x="9409" y="1034"/>
                    <a:pt x="3684" y="2980"/>
                    <a:pt x="1063" y="3904"/>
                  </a:cubicBezTo>
                  <a:cubicBezTo>
                    <a:pt x="1264" y="4843"/>
                    <a:pt x="951" y="5891"/>
                    <a:pt x="1" y="6372"/>
                  </a:cubicBezTo>
                  <a:cubicBezTo>
                    <a:pt x="545" y="8870"/>
                    <a:pt x="1367" y="11443"/>
                    <a:pt x="1904" y="13013"/>
                  </a:cubicBezTo>
                  <a:cubicBezTo>
                    <a:pt x="2016" y="12999"/>
                    <a:pt x="2124" y="12991"/>
                    <a:pt x="2229" y="12991"/>
                  </a:cubicBezTo>
                  <a:cubicBezTo>
                    <a:pt x="3090" y="12991"/>
                    <a:pt x="3720" y="13470"/>
                    <a:pt x="4063" y="14118"/>
                  </a:cubicBezTo>
                  <a:cubicBezTo>
                    <a:pt x="8335" y="13001"/>
                    <a:pt x="13695" y="11282"/>
                    <a:pt x="16392" y="10396"/>
                  </a:cubicBezTo>
                  <a:cubicBezTo>
                    <a:pt x="16373" y="9501"/>
                    <a:pt x="16825" y="8608"/>
                    <a:pt x="17848" y="8282"/>
                  </a:cubicBezTo>
                  <a:cubicBezTo>
                    <a:pt x="17310" y="5347"/>
                    <a:pt x="16618" y="2734"/>
                    <a:pt x="16168" y="1172"/>
                  </a:cubicBezTo>
                  <a:cubicBezTo>
                    <a:pt x="16059" y="1186"/>
                    <a:pt x="15953" y="1193"/>
                    <a:pt x="15851" y="1193"/>
                  </a:cubicBezTo>
                  <a:cubicBezTo>
                    <a:pt x="14960" y="1193"/>
                    <a:pt x="14317" y="682"/>
                    <a:pt x="1398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70"/>
          <p:cNvGrpSpPr/>
          <p:nvPr/>
        </p:nvGrpSpPr>
        <p:grpSpPr>
          <a:xfrm>
            <a:off x="832602" y="3828015"/>
            <a:ext cx="798175" cy="487950"/>
            <a:chOff x="10325950" y="3352200"/>
            <a:chExt cx="798175" cy="487950"/>
          </a:xfrm>
        </p:grpSpPr>
        <p:sp>
          <p:nvSpPr>
            <p:cNvPr id="2408" name="Google Shape;2408;p70"/>
            <p:cNvSpPr/>
            <p:nvPr/>
          </p:nvSpPr>
          <p:spPr>
            <a:xfrm>
              <a:off x="10325950" y="3352200"/>
              <a:ext cx="798175" cy="487950"/>
            </a:xfrm>
            <a:custGeom>
              <a:avLst/>
              <a:gdLst/>
              <a:ahLst/>
              <a:cxnLst/>
              <a:rect l="l" t="t" r="r" b="b"/>
              <a:pathLst>
                <a:path w="31927" h="19518" extrusionOk="0">
                  <a:moveTo>
                    <a:pt x="22259" y="1"/>
                  </a:moveTo>
                  <a:cubicBezTo>
                    <a:pt x="21177" y="1"/>
                    <a:pt x="20185" y="414"/>
                    <a:pt x="19210" y="823"/>
                  </a:cubicBezTo>
                  <a:cubicBezTo>
                    <a:pt x="17445" y="1567"/>
                    <a:pt x="14349" y="2735"/>
                    <a:pt x="11225" y="3940"/>
                  </a:cubicBezTo>
                  <a:cubicBezTo>
                    <a:pt x="6661" y="5698"/>
                    <a:pt x="2031" y="7535"/>
                    <a:pt x="1371" y="8232"/>
                  </a:cubicBezTo>
                  <a:cubicBezTo>
                    <a:pt x="0" y="9686"/>
                    <a:pt x="607" y="12500"/>
                    <a:pt x="1364" y="14825"/>
                  </a:cubicBezTo>
                  <a:cubicBezTo>
                    <a:pt x="1465" y="15137"/>
                    <a:pt x="1569" y="15442"/>
                    <a:pt x="1672" y="15733"/>
                  </a:cubicBezTo>
                  <a:cubicBezTo>
                    <a:pt x="1937" y="16484"/>
                    <a:pt x="2382" y="17747"/>
                    <a:pt x="2841" y="18348"/>
                  </a:cubicBezTo>
                  <a:cubicBezTo>
                    <a:pt x="3523" y="19243"/>
                    <a:pt x="4385" y="19517"/>
                    <a:pt x="5246" y="19517"/>
                  </a:cubicBezTo>
                  <a:cubicBezTo>
                    <a:pt x="5789" y="19517"/>
                    <a:pt x="6333" y="19407"/>
                    <a:pt x="6830" y="19275"/>
                  </a:cubicBezTo>
                  <a:cubicBezTo>
                    <a:pt x="9702" y="18511"/>
                    <a:pt x="12523" y="17590"/>
                    <a:pt x="15308" y="16557"/>
                  </a:cubicBezTo>
                  <a:cubicBezTo>
                    <a:pt x="19868" y="14869"/>
                    <a:pt x="24326" y="12880"/>
                    <a:pt x="28730" y="10774"/>
                  </a:cubicBezTo>
                  <a:cubicBezTo>
                    <a:pt x="29344" y="10481"/>
                    <a:pt x="29956" y="10186"/>
                    <a:pt x="30567" y="9887"/>
                  </a:cubicBezTo>
                  <a:cubicBezTo>
                    <a:pt x="31687" y="9339"/>
                    <a:pt x="31926" y="7948"/>
                    <a:pt x="31702" y="6527"/>
                  </a:cubicBezTo>
                  <a:cubicBezTo>
                    <a:pt x="31468" y="5047"/>
                    <a:pt x="30733" y="3536"/>
                    <a:pt x="29967" y="2914"/>
                  </a:cubicBezTo>
                  <a:cubicBezTo>
                    <a:pt x="28834" y="1992"/>
                    <a:pt x="27428" y="1232"/>
                    <a:pt x="26101" y="631"/>
                  </a:cubicBezTo>
                  <a:cubicBezTo>
                    <a:pt x="24973" y="122"/>
                    <a:pt x="23701" y="72"/>
                    <a:pt x="22485" y="7"/>
                  </a:cubicBezTo>
                  <a:cubicBezTo>
                    <a:pt x="22409" y="3"/>
                    <a:pt x="22334" y="1"/>
                    <a:pt x="2225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0"/>
            <p:cNvSpPr/>
            <p:nvPr/>
          </p:nvSpPr>
          <p:spPr>
            <a:xfrm>
              <a:off x="10864950" y="3360750"/>
              <a:ext cx="48300" cy="160625"/>
            </a:xfrm>
            <a:custGeom>
              <a:avLst/>
              <a:gdLst/>
              <a:ahLst/>
              <a:cxnLst/>
              <a:rect l="l" t="t" r="r" b="b"/>
              <a:pathLst>
                <a:path w="1932" h="6425" extrusionOk="0">
                  <a:moveTo>
                    <a:pt x="283" y="0"/>
                  </a:moveTo>
                  <a:cubicBezTo>
                    <a:pt x="140" y="0"/>
                    <a:pt x="0" y="110"/>
                    <a:pt x="14" y="274"/>
                  </a:cubicBezTo>
                  <a:cubicBezTo>
                    <a:pt x="98" y="1339"/>
                    <a:pt x="459" y="2352"/>
                    <a:pt x="513" y="3430"/>
                  </a:cubicBezTo>
                  <a:cubicBezTo>
                    <a:pt x="557" y="4325"/>
                    <a:pt x="287" y="5491"/>
                    <a:pt x="774" y="6277"/>
                  </a:cubicBezTo>
                  <a:cubicBezTo>
                    <a:pt x="833" y="6374"/>
                    <a:pt x="945" y="6425"/>
                    <a:pt x="1056" y="6425"/>
                  </a:cubicBezTo>
                  <a:cubicBezTo>
                    <a:pt x="1150" y="6425"/>
                    <a:pt x="1244" y="6388"/>
                    <a:pt x="1304" y="6312"/>
                  </a:cubicBezTo>
                  <a:cubicBezTo>
                    <a:pt x="1931" y="5511"/>
                    <a:pt x="1735" y="4004"/>
                    <a:pt x="1639" y="3053"/>
                  </a:cubicBezTo>
                  <a:cubicBezTo>
                    <a:pt x="1530" y="1993"/>
                    <a:pt x="1305" y="780"/>
                    <a:pt x="453" y="62"/>
                  </a:cubicBezTo>
                  <a:cubicBezTo>
                    <a:pt x="403" y="19"/>
                    <a:pt x="343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0"/>
            <p:cNvSpPr/>
            <p:nvPr/>
          </p:nvSpPr>
          <p:spPr>
            <a:xfrm>
              <a:off x="10360025" y="3535025"/>
              <a:ext cx="684175" cy="305125"/>
            </a:xfrm>
            <a:custGeom>
              <a:avLst/>
              <a:gdLst/>
              <a:ahLst/>
              <a:cxnLst/>
              <a:rect l="l" t="t" r="r" b="b"/>
              <a:pathLst>
                <a:path w="27367" h="12205" extrusionOk="0">
                  <a:moveTo>
                    <a:pt x="20840" y="1"/>
                  </a:moveTo>
                  <a:cubicBezTo>
                    <a:pt x="20811" y="1"/>
                    <a:pt x="20782" y="1"/>
                    <a:pt x="20753" y="2"/>
                  </a:cubicBezTo>
                  <a:cubicBezTo>
                    <a:pt x="19808" y="18"/>
                    <a:pt x="18935" y="346"/>
                    <a:pt x="18072" y="673"/>
                  </a:cubicBezTo>
                  <a:cubicBezTo>
                    <a:pt x="15961" y="1467"/>
                    <a:pt x="13852" y="2260"/>
                    <a:pt x="11741" y="3055"/>
                  </a:cubicBezTo>
                  <a:cubicBezTo>
                    <a:pt x="8624" y="4228"/>
                    <a:pt x="5511" y="5401"/>
                    <a:pt x="2397" y="6575"/>
                  </a:cubicBezTo>
                  <a:cubicBezTo>
                    <a:pt x="1694" y="6841"/>
                    <a:pt x="776" y="7067"/>
                    <a:pt x="1" y="7512"/>
                  </a:cubicBezTo>
                  <a:cubicBezTo>
                    <a:pt x="102" y="7824"/>
                    <a:pt x="206" y="8129"/>
                    <a:pt x="309" y="8420"/>
                  </a:cubicBezTo>
                  <a:cubicBezTo>
                    <a:pt x="574" y="9171"/>
                    <a:pt x="1019" y="10434"/>
                    <a:pt x="1478" y="11035"/>
                  </a:cubicBezTo>
                  <a:cubicBezTo>
                    <a:pt x="2160" y="11930"/>
                    <a:pt x="3022" y="12204"/>
                    <a:pt x="3883" y="12204"/>
                  </a:cubicBezTo>
                  <a:cubicBezTo>
                    <a:pt x="4426" y="12204"/>
                    <a:pt x="4970" y="12094"/>
                    <a:pt x="5467" y="11962"/>
                  </a:cubicBezTo>
                  <a:cubicBezTo>
                    <a:pt x="8339" y="11198"/>
                    <a:pt x="11160" y="10277"/>
                    <a:pt x="13945" y="9244"/>
                  </a:cubicBezTo>
                  <a:cubicBezTo>
                    <a:pt x="18505" y="7556"/>
                    <a:pt x="22963" y="5567"/>
                    <a:pt x="27367" y="3461"/>
                  </a:cubicBezTo>
                  <a:cubicBezTo>
                    <a:pt x="25290" y="1609"/>
                    <a:pt x="23023" y="1"/>
                    <a:pt x="208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70"/>
          <p:cNvGrpSpPr/>
          <p:nvPr/>
        </p:nvGrpSpPr>
        <p:grpSpPr>
          <a:xfrm>
            <a:off x="6089138" y="3803905"/>
            <a:ext cx="797182" cy="536170"/>
            <a:chOff x="5620878" y="1052573"/>
            <a:chExt cx="705533" cy="474571"/>
          </a:xfrm>
        </p:grpSpPr>
        <p:sp>
          <p:nvSpPr>
            <p:cNvPr id="2412" name="Google Shape;2412;p70"/>
            <p:cNvSpPr/>
            <p:nvPr/>
          </p:nvSpPr>
          <p:spPr>
            <a:xfrm rot="636978">
              <a:off x="5642745" y="1249074"/>
              <a:ext cx="231973" cy="258918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0"/>
            <p:cNvSpPr/>
            <p:nvPr/>
          </p:nvSpPr>
          <p:spPr>
            <a:xfrm rot="636978">
              <a:off x="6072603" y="1071704"/>
              <a:ext cx="231845" cy="259944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0"/>
            <p:cNvSpPr/>
            <p:nvPr/>
          </p:nvSpPr>
          <p:spPr>
            <a:xfrm rot="636978">
              <a:off x="5883915" y="1199003"/>
              <a:ext cx="154221" cy="138055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74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atrick Hand"/>
                <a:ea typeface="Patrick Hand"/>
                <a:cs typeface="Patrick Hand"/>
                <a:sym typeface="Patrick Hand"/>
              </a:rPr>
              <a:t>RESOURCES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308B1E-0BA8-921C-A3EA-3BABA42BC109}"/>
              </a:ext>
            </a:extLst>
          </p:cNvPr>
          <p:cNvSpPr txBox="1"/>
          <p:nvPr/>
        </p:nvSpPr>
        <p:spPr>
          <a:xfrm>
            <a:off x="1738032" y="1494532"/>
            <a:ext cx="566793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>
                <a:hlinkClick r:id="rId3"/>
              </a:rPr>
              <a:t>12</a:t>
            </a:r>
            <a:r>
              <a:rPr lang="zh-TW" altLang="en-US" dirty="0">
                <a:hlinkClick r:id="rId3"/>
              </a:rPr>
              <a:t>年國教／課程綱要</a:t>
            </a:r>
            <a:r>
              <a:rPr lang="en-US" altLang="zh-TW" dirty="0">
                <a:hlinkClick r:id="rId3"/>
              </a:rPr>
              <a:t>-108</a:t>
            </a:r>
            <a:r>
              <a:rPr lang="zh-TW" altLang="en-US" dirty="0">
                <a:hlinkClick r:id="rId3"/>
              </a:rPr>
              <a:t>課綱重點</a:t>
            </a:r>
            <a:endParaRPr lang="zh-TW" altLang="en-US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>
                <a:hlinkClick r:id="rId4"/>
              </a:rPr>
              <a:t>108</a:t>
            </a:r>
            <a:r>
              <a:rPr lang="zh-TW" altLang="en-US" dirty="0">
                <a:hlinkClick r:id="rId4"/>
              </a:rPr>
              <a:t>課綱最強懶人包：從學知識到學素養，</a:t>
            </a:r>
            <a:r>
              <a:rPr lang="en-US" altLang="zh-TW" dirty="0">
                <a:hlinkClick r:id="rId4"/>
              </a:rPr>
              <a:t>8</a:t>
            </a:r>
            <a:r>
              <a:rPr lang="zh-TW" altLang="en-US" dirty="0">
                <a:hlinkClick r:id="rId4"/>
              </a:rPr>
              <a:t>張圖看懂</a:t>
            </a:r>
            <a:r>
              <a:rPr lang="en-US" altLang="zh-TW" dirty="0">
                <a:hlinkClick r:id="rId4"/>
              </a:rPr>
              <a:t>108</a:t>
            </a:r>
            <a:r>
              <a:rPr lang="zh-TW" altLang="en-US" dirty="0">
                <a:hlinkClick r:id="rId4"/>
              </a:rPr>
              <a:t>課綱</a:t>
            </a:r>
            <a:endParaRPr lang="zh-TW" altLang="en-US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>
                <a:hlinkClick r:id="rId5"/>
              </a:rPr>
              <a:t>12</a:t>
            </a:r>
            <a:r>
              <a:rPr lang="zh-TW" altLang="en-US" dirty="0">
                <a:hlinkClick r:id="rId5"/>
              </a:rPr>
              <a:t>年國教／關於</a:t>
            </a:r>
            <a:r>
              <a:rPr lang="en-US" altLang="zh-TW" dirty="0">
                <a:hlinkClick r:id="rId5"/>
              </a:rPr>
              <a:t>12</a:t>
            </a:r>
            <a:r>
              <a:rPr lang="zh-TW" altLang="en-US" dirty="0">
                <a:hlinkClick r:id="rId5"/>
              </a:rPr>
              <a:t>年國教</a:t>
            </a:r>
            <a:endParaRPr lang="en-US" altLang="zh-TW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>
                <a:hlinkClick r:id="rId6"/>
              </a:rPr>
              <a:t>【108</a:t>
            </a:r>
            <a:r>
              <a:rPr lang="zh-TW" altLang="en-US" dirty="0">
                <a:hlinkClick r:id="rId6"/>
              </a:rPr>
              <a:t>課綱差異表</a:t>
            </a:r>
            <a:r>
              <a:rPr lang="en-US" altLang="zh-TW" dirty="0">
                <a:hlinkClick r:id="rId6"/>
              </a:rPr>
              <a:t>】</a:t>
            </a:r>
            <a:r>
              <a:rPr lang="zh-TW" altLang="en-US" dirty="0">
                <a:hlinkClick r:id="rId6"/>
              </a:rPr>
              <a:t>最新課綱改什麼？</a:t>
            </a:r>
            <a:r>
              <a:rPr lang="en-US" altLang="zh-TW" dirty="0">
                <a:hlinkClick r:id="rId6"/>
              </a:rPr>
              <a:t>3</a:t>
            </a:r>
            <a:r>
              <a:rPr lang="zh-TW" altLang="en-US" dirty="0">
                <a:hlinkClick r:id="rId6"/>
              </a:rPr>
              <a:t>分鐘帶你了解 </a:t>
            </a:r>
            <a:r>
              <a:rPr lang="en-US" altLang="zh-TW" dirty="0">
                <a:hlinkClick r:id="rId6"/>
              </a:rPr>
              <a:t>6</a:t>
            </a:r>
            <a:r>
              <a:rPr lang="zh-TW" altLang="en-US" dirty="0">
                <a:hlinkClick r:id="rId6"/>
              </a:rPr>
              <a:t>大要點</a:t>
            </a:r>
            <a:endParaRPr lang="en-US" altLang="zh-TW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>
                <a:hlinkClick r:id="rId7"/>
              </a:rPr>
              <a:t>多元選修這樣選！打造個人化課表自主學習、展現亮點</a:t>
            </a:r>
            <a:endParaRPr lang="en-US" altLang="zh-TW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>
                <a:hlinkClick r:id="rId8"/>
              </a:rPr>
              <a:t>【111</a:t>
            </a:r>
            <a:r>
              <a:rPr lang="zh-TW" altLang="en-US" dirty="0">
                <a:hlinkClick r:id="rId8"/>
              </a:rPr>
              <a:t>大學考招</a:t>
            </a:r>
            <a:r>
              <a:rPr lang="en-US" altLang="zh-TW" dirty="0">
                <a:hlinkClick r:id="rId8"/>
              </a:rPr>
              <a:t>】13</a:t>
            </a:r>
            <a:r>
              <a:rPr lang="zh-TW" altLang="en-US" dirty="0">
                <a:hlinkClick r:id="rId8"/>
              </a:rPr>
              <a:t>張圖看懂學習歷程</a:t>
            </a:r>
            <a:endParaRPr lang="en-US" altLang="zh-TW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9"/>
              </a:rPr>
              <a:t>108</a:t>
            </a:r>
            <a:r>
              <a:rPr lang="zh-TW" altLang="en-US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9"/>
              </a:rPr>
              <a:t>課綱－升學面</a:t>
            </a:r>
            <a:endParaRPr lang="en-US" altLang="zh-TW" i="0" u="sng" dirty="0">
              <a:solidFill>
                <a:srgbClr val="333333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TW" u="sng" dirty="0">
                <a:solidFill>
                  <a:srgbClr val="333333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10"/>
              </a:rPr>
              <a:t>108</a:t>
            </a:r>
            <a:r>
              <a:rPr lang="zh-TW" altLang="en-US" u="sng" dirty="0">
                <a:solidFill>
                  <a:srgbClr val="333333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10"/>
              </a:rPr>
              <a:t>課綱資訊網</a:t>
            </a:r>
            <a:endParaRPr lang="en-US" altLang="zh-TW" i="0" u="sng" dirty="0">
              <a:solidFill>
                <a:srgbClr val="333333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TW" dirty="0"/>
          </a:p>
          <a:p>
            <a:pPr marL="3240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TW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71"/>
          <p:cNvSpPr txBox="1">
            <a:spLocks noGrp="1"/>
          </p:cNvSpPr>
          <p:nvPr>
            <p:ph type="ctrTitle"/>
          </p:nvPr>
        </p:nvSpPr>
        <p:spPr>
          <a:xfrm>
            <a:off x="2429950" y="883375"/>
            <a:ext cx="4284000" cy="321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br>
              <a:rPr lang="en" dirty="0"/>
            </a:br>
            <a:r>
              <a:rPr lang="en-US" dirty="0"/>
              <a:t>F</a:t>
            </a:r>
            <a:r>
              <a:rPr lang="en" dirty="0"/>
              <a:t>or</a:t>
            </a:r>
            <a:br>
              <a:rPr lang="en" dirty="0"/>
            </a:br>
            <a:r>
              <a:rPr lang="en" dirty="0"/>
              <a:t>Listening</a:t>
            </a:r>
            <a:endParaRPr dirty="0"/>
          </a:p>
        </p:txBody>
      </p:sp>
      <p:sp>
        <p:nvSpPr>
          <p:cNvPr id="2420" name="Google Shape;2420;p71"/>
          <p:cNvSpPr txBox="1">
            <a:spLocks noGrp="1"/>
          </p:cNvSpPr>
          <p:nvPr>
            <p:ph type="subTitle" idx="1"/>
          </p:nvPr>
        </p:nvSpPr>
        <p:spPr>
          <a:xfrm>
            <a:off x="2425000" y="4207968"/>
            <a:ext cx="4293900" cy="3515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Barlow"/>
                <a:ea typeface="Barlow"/>
                <a:cs typeface="Barlow"/>
                <a:sym typeface="Barlow"/>
              </a:rPr>
              <a:t>Do you have any questions?</a:t>
            </a:r>
            <a:endParaRPr sz="1600" b="1" dirty="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22" name="Google Shape;2422;p71"/>
          <p:cNvGrpSpPr/>
          <p:nvPr/>
        </p:nvGrpSpPr>
        <p:grpSpPr>
          <a:xfrm rot="7343025">
            <a:off x="6835554" y="1628416"/>
            <a:ext cx="1319731" cy="754818"/>
            <a:chOff x="9857950" y="517650"/>
            <a:chExt cx="1319700" cy="754800"/>
          </a:xfrm>
        </p:grpSpPr>
        <p:sp>
          <p:nvSpPr>
            <p:cNvPr id="2423" name="Google Shape;2423;p71"/>
            <p:cNvSpPr/>
            <p:nvPr/>
          </p:nvSpPr>
          <p:spPr>
            <a:xfrm>
              <a:off x="9857950" y="517650"/>
              <a:ext cx="954100" cy="567150"/>
            </a:xfrm>
            <a:custGeom>
              <a:avLst/>
              <a:gdLst/>
              <a:ahLst/>
              <a:cxnLst/>
              <a:rect l="l" t="t" r="r" b="b"/>
              <a:pathLst>
                <a:path w="38164" h="22686" extrusionOk="0">
                  <a:moveTo>
                    <a:pt x="4394" y="1"/>
                  </a:moveTo>
                  <a:cubicBezTo>
                    <a:pt x="3956" y="1"/>
                    <a:pt x="3529" y="200"/>
                    <a:pt x="3249" y="565"/>
                  </a:cubicBezTo>
                  <a:cubicBezTo>
                    <a:pt x="2250" y="1858"/>
                    <a:pt x="554" y="4461"/>
                    <a:pt x="88" y="7669"/>
                  </a:cubicBezTo>
                  <a:cubicBezTo>
                    <a:pt x="1" y="8290"/>
                    <a:pt x="321" y="8895"/>
                    <a:pt x="880" y="9171"/>
                  </a:cubicBezTo>
                  <a:cubicBezTo>
                    <a:pt x="1455" y="9453"/>
                    <a:pt x="2283" y="9859"/>
                    <a:pt x="3299" y="10353"/>
                  </a:cubicBezTo>
                  <a:cubicBezTo>
                    <a:pt x="3946" y="10670"/>
                    <a:pt x="4669" y="11023"/>
                    <a:pt x="5452" y="11403"/>
                  </a:cubicBezTo>
                  <a:cubicBezTo>
                    <a:pt x="5972" y="11657"/>
                    <a:pt x="6518" y="11924"/>
                    <a:pt x="7087" y="12201"/>
                  </a:cubicBezTo>
                  <a:cubicBezTo>
                    <a:pt x="12512" y="14840"/>
                    <a:pt x="19874" y="18401"/>
                    <a:pt x="24827" y="20704"/>
                  </a:cubicBezTo>
                  <a:cubicBezTo>
                    <a:pt x="25425" y="20983"/>
                    <a:pt x="25986" y="21241"/>
                    <a:pt x="26507" y="21480"/>
                  </a:cubicBezTo>
                  <a:cubicBezTo>
                    <a:pt x="27056" y="21730"/>
                    <a:pt x="27558" y="21958"/>
                    <a:pt x="28005" y="22156"/>
                  </a:cubicBezTo>
                  <a:lnTo>
                    <a:pt x="28057" y="22180"/>
                  </a:lnTo>
                  <a:cubicBezTo>
                    <a:pt x="28057" y="22180"/>
                    <a:pt x="29872" y="22331"/>
                    <a:pt x="31809" y="22432"/>
                  </a:cubicBezTo>
                  <a:cubicBezTo>
                    <a:pt x="32725" y="22478"/>
                    <a:pt x="33668" y="22512"/>
                    <a:pt x="34458" y="22512"/>
                  </a:cubicBezTo>
                  <a:cubicBezTo>
                    <a:pt x="35116" y="22512"/>
                    <a:pt x="35669" y="22488"/>
                    <a:pt x="36014" y="22429"/>
                  </a:cubicBezTo>
                  <a:lnTo>
                    <a:pt x="36467" y="22629"/>
                  </a:lnTo>
                  <a:cubicBezTo>
                    <a:pt x="36553" y="22667"/>
                    <a:pt x="36643" y="22686"/>
                    <a:pt x="36732" y="22686"/>
                  </a:cubicBezTo>
                  <a:cubicBezTo>
                    <a:pt x="36983" y="22686"/>
                    <a:pt x="37225" y="22540"/>
                    <a:pt x="37334" y="22294"/>
                  </a:cubicBezTo>
                  <a:lnTo>
                    <a:pt x="38016" y="20759"/>
                  </a:lnTo>
                  <a:cubicBezTo>
                    <a:pt x="38164" y="20427"/>
                    <a:pt x="38013" y="20039"/>
                    <a:pt x="37683" y="19891"/>
                  </a:cubicBezTo>
                  <a:lnTo>
                    <a:pt x="37230" y="19690"/>
                  </a:lnTo>
                  <a:cubicBezTo>
                    <a:pt x="37230" y="19690"/>
                    <a:pt x="35714" y="17854"/>
                    <a:pt x="34249" y="16080"/>
                  </a:cubicBezTo>
                  <a:cubicBezTo>
                    <a:pt x="33403" y="15054"/>
                    <a:pt x="32574" y="14047"/>
                    <a:pt x="32064" y="13431"/>
                  </a:cubicBezTo>
                  <a:cubicBezTo>
                    <a:pt x="32034" y="13396"/>
                    <a:pt x="32007" y="13362"/>
                    <a:pt x="31980" y="13330"/>
                  </a:cubicBezTo>
                  <a:cubicBezTo>
                    <a:pt x="31921" y="13259"/>
                    <a:pt x="31440" y="12965"/>
                    <a:pt x="30260" y="12336"/>
                  </a:cubicBezTo>
                  <a:cubicBezTo>
                    <a:pt x="29910" y="12150"/>
                    <a:pt x="29494" y="11933"/>
                    <a:pt x="29009" y="11684"/>
                  </a:cubicBezTo>
                  <a:cubicBezTo>
                    <a:pt x="26052" y="10157"/>
                    <a:pt x="20501" y="7418"/>
                    <a:pt x="10693" y="2801"/>
                  </a:cubicBezTo>
                  <a:cubicBezTo>
                    <a:pt x="10258" y="2596"/>
                    <a:pt x="9816" y="2388"/>
                    <a:pt x="9365" y="2178"/>
                  </a:cubicBezTo>
                  <a:cubicBezTo>
                    <a:pt x="8736" y="1884"/>
                    <a:pt x="8092" y="1581"/>
                    <a:pt x="7431" y="1270"/>
                  </a:cubicBezTo>
                  <a:cubicBezTo>
                    <a:pt x="6645" y="905"/>
                    <a:pt x="5836" y="526"/>
                    <a:pt x="5004" y="137"/>
                  </a:cubicBezTo>
                  <a:cubicBezTo>
                    <a:pt x="4807" y="45"/>
                    <a:pt x="4599" y="1"/>
                    <a:pt x="43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1"/>
            <p:cNvSpPr/>
            <p:nvPr/>
          </p:nvSpPr>
          <p:spPr>
            <a:xfrm>
              <a:off x="9940400" y="549375"/>
              <a:ext cx="719125" cy="522175"/>
            </a:xfrm>
            <a:custGeom>
              <a:avLst/>
              <a:gdLst/>
              <a:ahLst/>
              <a:cxnLst/>
              <a:rect l="l" t="t" r="r" b="b"/>
              <a:pathLst>
                <a:path w="28765" h="20887" extrusionOk="0">
                  <a:moveTo>
                    <a:pt x="4130" y="1"/>
                  </a:moveTo>
                  <a:cubicBezTo>
                    <a:pt x="3240" y="1348"/>
                    <a:pt x="2433" y="2751"/>
                    <a:pt x="1746" y="4196"/>
                  </a:cubicBezTo>
                  <a:cubicBezTo>
                    <a:pt x="1001" y="5771"/>
                    <a:pt x="401" y="7404"/>
                    <a:pt x="1" y="9084"/>
                  </a:cubicBezTo>
                  <a:cubicBezTo>
                    <a:pt x="648" y="9401"/>
                    <a:pt x="1371" y="9754"/>
                    <a:pt x="2154" y="10134"/>
                  </a:cubicBezTo>
                  <a:cubicBezTo>
                    <a:pt x="2674" y="10388"/>
                    <a:pt x="3220" y="10655"/>
                    <a:pt x="3789" y="10932"/>
                  </a:cubicBezTo>
                  <a:cubicBezTo>
                    <a:pt x="9214" y="13571"/>
                    <a:pt x="16576" y="17132"/>
                    <a:pt x="21529" y="19435"/>
                  </a:cubicBezTo>
                  <a:cubicBezTo>
                    <a:pt x="22127" y="19714"/>
                    <a:pt x="22688" y="19972"/>
                    <a:pt x="23209" y="20211"/>
                  </a:cubicBezTo>
                  <a:cubicBezTo>
                    <a:pt x="23758" y="20461"/>
                    <a:pt x="24260" y="20689"/>
                    <a:pt x="24707" y="20887"/>
                  </a:cubicBezTo>
                  <a:cubicBezTo>
                    <a:pt x="25316" y="19441"/>
                    <a:pt x="26155" y="17510"/>
                    <a:pt x="26772" y="16094"/>
                  </a:cubicBezTo>
                  <a:cubicBezTo>
                    <a:pt x="27185" y="15155"/>
                    <a:pt x="27499" y="14442"/>
                    <a:pt x="27590" y="14250"/>
                  </a:cubicBezTo>
                  <a:cubicBezTo>
                    <a:pt x="27848" y="13696"/>
                    <a:pt x="28340" y="12950"/>
                    <a:pt x="28765" y="12162"/>
                  </a:cubicBezTo>
                  <a:cubicBezTo>
                    <a:pt x="28733" y="12127"/>
                    <a:pt x="28706" y="12093"/>
                    <a:pt x="28680" y="12061"/>
                  </a:cubicBezTo>
                  <a:cubicBezTo>
                    <a:pt x="28622" y="11990"/>
                    <a:pt x="28139" y="11696"/>
                    <a:pt x="26961" y="11067"/>
                  </a:cubicBezTo>
                  <a:cubicBezTo>
                    <a:pt x="26609" y="10881"/>
                    <a:pt x="26194" y="10664"/>
                    <a:pt x="25710" y="10414"/>
                  </a:cubicBezTo>
                  <a:cubicBezTo>
                    <a:pt x="22751" y="8888"/>
                    <a:pt x="17200" y="6149"/>
                    <a:pt x="7392" y="1532"/>
                  </a:cubicBezTo>
                  <a:cubicBezTo>
                    <a:pt x="6959" y="1327"/>
                    <a:pt x="6517" y="1119"/>
                    <a:pt x="6064" y="909"/>
                  </a:cubicBezTo>
                  <a:cubicBezTo>
                    <a:pt x="5436" y="615"/>
                    <a:pt x="4791" y="312"/>
                    <a:pt x="4130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1"/>
            <p:cNvSpPr/>
            <p:nvPr/>
          </p:nvSpPr>
          <p:spPr>
            <a:xfrm>
              <a:off x="10478625" y="809700"/>
              <a:ext cx="135800" cy="244950"/>
            </a:xfrm>
            <a:custGeom>
              <a:avLst/>
              <a:gdLst/>
              <a:ahLst/>
              <a:cxnLst/>
              <a:rect l="l" t="t" r="r" b="b"/>
              <a:pathLst>
                <a:path w="5432" h="9798" extrusionOk="0">
                  <a:moveTo>
                    <a:pt x="4181" y="1"/>
                  </a:moveTo>
                  <a:cubicBezTo>
                    <a:pt x="2164" y="2651"/>
                    <a:pt x="639" y="5750"/>
                    <a:pt x="0" y="9022"/>
                  </a:cubicBezTo>
                  <a:cubicBezTo>
                    <a:pt x="598" y="9301"/>
                    <a:pt x="1159" y="9559"/>
                    <a:pt x="1680" y="9798"/>
                  </a:cubicBezTo>
                  <a:cubicBezTo>
                    <a:pt x="2164" y="7696"/>
                    <a:pt x="2791" y="5655"/>
                    <a:pt x="3733" y="3689"/>
                  </a:cubicBezTo>
                  <a:cubicBezTo>
                    <a:pt x="4234" y="2645"/>
                    <a:pt x="4796" y="1625"/>
                    <a:pt x="5432" y="654"/>
                  </a:cubicBezTo>
                  <a:cubicBezTo>
                    <a:pt x="5080" y="467"/>
                    <a:pt x="4665" y="249"/>
                    <a:pt x="418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1"/>
            <p:cNvSpPr/>
            <p:nvPr/>
          </p:nvSpPr>
          <p:spPr>
            <a:xfrm>
              <a:off x="9994225" y="572075"/>
              <a:ext cx="130975" cy="250625"/>
            </a:xfrm>
            <a:custGeom>
              <a:avLst/>
              <a:gdLst/>
              <a:ahLst/>
              <a:cxnLst/>
              <a:rect l="l" t="t" r="r" b="b"/>
              <a:pathLst>
                <a:path w="5239" h="10025" extrusionOk="0">
                  <a:moveTo>
                    <a:pt x="3913" y="1"/>
                  </a:moveTo>
                  <a:cubicBezTo>
                    <a:pt x="1945" y="2732"/>
                    <a:pt x="508" y="5901"/>
                    <a:pt x="1" y="9226"/>
                  </a:cubicBezTo>
                  <a:cubicBezTo>
                    <a:pt x="521" y="9480"/>
                    <a:pt x="1067" y="9747"/>
                    <a:pt x="1636" y="10024"/>
                  </a:cubicBezTo>
                  <a:cubicBezTo>
                    <a:pt x="2147" y="7654"/>
                    <a:pt x="2808" y="5355"/>
                    <a:pt x="3863" y="3153"/>
                  </a:cubicBezTo>
                  <a:cubicBezTo>
                    <a:pt x="4276" y="2287"/>
                    <a:pt x="4736" y="1442"/>
                    <a:pt x="5239" y="624"/>
                  </a:cubicBezTo>
                  <a:cubicBezTo>
                    <a:pt x="4806" y="419"/>
                    <a:pt x="4364" y="21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1"/>
            <p:cNvSpPr/>
            <p:nvPr/>
          </p:nvSpPr>
          <p:spPr>
            <a:xfrm>
              <a:off x="10089375" y="701475"/>
              <a:ext cx="396275" cy="208950"/>
            </a:xfrm>
            <a:custGeom>
              <a:avLst/>
              <a:gdLst/>
              <a:ahLst/>
              <a:cxnLst/>
              <a:rect l="l" t="t" r="r" b="b"/>
              <a:pathLst>
                <a:path w="15851" h="8358" extrusionOk="0">
                  <a:moveTo>
                    <a:pt x="1347" y="1"/>
                  </a:moveTo>
                  <a:cubicBezTo>
                    <a:pt x="645" y="1"/>
                    <a:pt x="0" y="844"/>
                    <a:pt x="451" y="1664"/>
                  </a:cubicBezTo>
                  <a:cubicBezTo>
                    <a:pt x="1852" y="4212"/>
                    <a:pt x="4116" y="6900"/>
                    <a:pt x="7270" y="6900"/>
                  </a:cubicBezTo>
                  <a:cubicBezTo>
                    <a:pt x="7331" y="6900"/>
                    <a:pt x="7392" y="6899"/>
                    <a:pt x="7454" y="6897"/>
                  </a:cubicBezTo>
                  <a:cubicBezTo>
                    <a:pt x="8762" y="6853"/>
                    <a:pt x="9896" y="6185"/>
                    <a:pt x="11165" y="5980"/>
                  </a:cubicBezTo>
                  <a:cubicBezTo>
                    <a:pt x="11318" y="5955"/>
                    <a:pt x="11462" y="5944"/>
                    <a:pt x="11597" y="5944"/>
                  </a:cubicBezTo>
                  <a:cubicBezTo>
                    <a:pt x="13155" y="5944"/>
                    <a:pt x="13629" y="7479"/>
                    <a:pt x="14879" y="8254"/>
                  </a:cubicBezTo>
                  <a:cubicBezTo>
                    <a:pt x="14988" y="8321"/>
                    <a:pt x="15130" y="8358"/>
                    <a:pt x="15269" y="8358"/>
                  </a:cubicBezTo>
                  <a:cubicBezTo>
                    <a:pt x="15539" y="8358"/>
                    <a:pt x="15801" y="8220"/>
                    <a:pt x="15810" y="7894"/>
                  </a:cubicBezTo>
                  <a:cubicBezTo>
                    <a:pt x="15851" y="6499"/>
                    <a:pt x="14923" y="5072"/>
                    <a:pt x="13787" y="4295"/>
                  </a:cubicBezTo>
                  <a:cubicBezTo>
                    <a:pt x="13107" y="3829"/>
                    <a:pt x="12392" y="3643"/>
                    <a:pt x="11653" y="3643"/>
                  </a:cubicBezTo>
                  <a:cubicBezTo>
                    <a:pt x="11118" y="3643"/>
                    <a:pt x="10570" y="3741"/>
                    <a:pt x="10015" y="3900"/>
                  </a:cubicBezTo>
                  <a:cubicBezTo>
                    <a:pt x="9013" y="4187"/>
                    <a:pt x="8100" y="4599"/>
                    <a:pt x="7136" y="4599"/>
                  </a:cubicBezTo>
                  <a:cubicBezTo>
                    <a:pt x="6707" y="4599"/>
                    <a:pt x="6269" y="4517"/>
                    <a:pt x="5808" y="4307"/>
                  </a:cubicBezTo>
                  <a:cubicBezTo>
                    <a:pt x="4130" y="3539"/>
                    <a:pt x="3192" y="1867"/>
                    <a:pt x="2140" y="445"/>
                  </a:cubicBezTo>
                  <a:cubicBezTo>
                    <a:pt x="1909" y="131"/>
                    <a:pt x="1624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1"/>
            <p:cNvSpPr/>
            <p:nvPr/>
          </p:nvSpPr>
          <p:spPr>
            <a:xfrm>
              <a:off x="10809125" y="1040625"/>
              <a:ext cx="368525" cy="231825"/>
            </a:xfrm>
            <a:custGeom>
              <a:avLst/>
              <a:gdLst/>
              <a:ahLst/>
              <a:cxnLst/>
              <a:rect l="l" t="t" r="r" b="b"/>
              <a:pathLst>
                <a:path w="14741" h="9273" extrusionOk="0">
                  <a:moveTo>
                    <a:pt x="1540" y="1"/>
                  </a:moveTo>
                  <a:cubicBezTo>
                    <a:pt x="744" y="1"/>
                    <a:pt x="0" y="865"/>
                    <a:pt x="325" y="1724"/>
                  </a:cubicBezTo>
                  <a:cubicBezTo>
                    <a:pt x="994" y="3494"/>
                    <a:pt x="2421" y="5090"/>
                    <a:pt x="3779" y="6389"/>
                  </a:cubicBezTo>
                  <a:cubicBezTo>
                    <a:pt x="4513" y="7091"/>
                    <a:pt x="5458" y="7558"/>
                    <a:pt x="6410" y="7558"/>
                  </a:cubicBezTo>
                  <a:cubicBezTo>
                    <a:pt x="6981" y="7558"/>
                    <a:pt x="7554" y="7390"/>
                    <a:pt x="8087" y="7004"/>
                  </a:cubicBezTo>
                  <a:cubicBezTo>
                    <a:pt x="8686" y="6571"/>
                    <a:pt x="9097" y="5968"/>
                    <a:pt x="9469" y="5340"/>
                  </a:cubicBezTo>
                  <a:cubicBezTo>
                    <a:pt x="9493" y="5298"/>
                    <a:pt x="9539" y="5235"/>
                    <a:pt x="9591" y="5158"/>
                  </a:cubicBezTo>
                  <a:cubicBezTo>
                    <a:pt x="10901" y="6193"/>
                    <a:pt x="11714" y="7510"/>
                    <a:pt x="12681" y="8839"/>
                  </a:cubicBezTo>
                  <a:cubicBezTo>
                    <a:pt x="12900" y="9139"/>
                    <a:pt x="13219" y="9272"/>
                    <a:pt x="13537" y="9272"/>
                  </a:cubicBezTo>
                  <a:cubicBezTo>
                    <a:pt x="14140" y="9272"/>
                    <a:pt x="14740" y="8795"/>
                    <a:pt x="14648" y="8080"/>
                  </a:cubicBezTo>
                  <a:cubicBezTo>
                    <a:pt x="14446" y="6497"/>
                    <a:pt x="13547" y="4898"/>
                    <a:pt x="12494" y="3726"/>
                  </a:cubicBezTo>
                  <a:cubicBezTo>
                    <a:pt x="11676" y="2817"/>
                    <a:pt x="10497" y="1565"/>
                    <a:pt x="9177" y="1565"/>
                  </a:cubicBezTo>
                  <a:cubicBezTo>
                    <a:pt x="8944" y="1565"/>
                    <a:pt x="8706" y="1604"/>
                    <a:pt x="8466" y="1691"/>
                  </a:cubicBezTo>
                  <a:cubicBezTo>
                    <a:pt x="7748" y="1950"/>
                    <a:pt x="7321" y="2561"/>
                    <a:pt x="6986" y="3210"/>
                  </a:cubicBezTo>
                  <a:cubicBezTo>
                    <a:pt x="6867" y="3444"/>
                    <a:pt x="6547" y="4468"/>
                    <a:pt x="6245" y="4526"/>
                  </a:cubicBezTo>
                  <a:cubicBezTo>
                    <a:pt x="6233" y="4528"/>
                    <a:pt x="6220" y="4529"/>
                    <a:pt x="6207" y="4529"/>
                  </a:cubicBezTo>
                  <a:cubicBezTo>
                    <a:pt x="5686" y="4529"/>
                    <a:pt x="4475" y="2792"/>
                    <a:pt x="4225" y="2481"/>
                  </a:cubicBezTo>
                  <a:cubicBezTo>
                    <a:pt x="3604" y="1713"/>
                    <a:pt x="3033" y="962"/>
                    <a:pt x="2292" y="300"/>
                  </a:cubicBezTo>
                  <a:cubicBezTo>
                    <a:pt x="2059" y="91"/>
                    <a:pt x="1797" y="1"/>
                    <a:pt x="15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71"/>
          <p:cNvGrpSpPr/>
          <p:nvPr/>
        </p:nvGrpSpPr>
        <p:grpSpPr>
          <a:xfrm rot="2402303">
            <a:off x="1108440" y="2855566"/>
            <a:ext cx="1177073" cy="1378237"/>
            <a:chOff x="1340363" y="3317850"/>
            <a:chExt cx="1029100" cy="1204975"/>
          </a:xfrm>
        </p:grpSpPr>
        <p:sp>
          <p:nvSpPr>
            <p:cNvPr id="2430" name="Google Shape;2430;p71"/>
            <p:cNvSpPr/>
            <p:nvPr/>
          </p:nvSpPr>
          <p:spPr>
            <a:xfrm>
              <a:off x="1340363" y="3423100"/>
              <a:ext cx="1029100" cy="1099725"/>
            </a:xfrm>
            <a:custGeom>
              <a:avLst/>
              <a:gdLst/>
              <a:ahLst/>
              <a:cxnLst/>
              <a:rect l="l" t="t" r="r" b="b"/>
              <a:pathLst>
                <a:path w="41164" h="43989" extrusionOk="0">
                  <a:moveTo>
                    <a:pt x="15965" y="1"/>
                  </a:moveTo>
                  <a:cubicBezTo>
                    <a:pt x="13710" y="1"/>
                    <a:pt x="11496" y="510"/>
                    <a:pt x="9472" y="1633"/>
                  </a:cubicBezTo>
                  <a:cubicBezTo>
                    <a:pt x="8160" y="2359"/>
                    <a:pt x="6922" y="3344"/>
                    <a:pt x="5808" y="4616"/>
                  </a:cubicBezTo>
                  <a:cubicBezTo>
                    <a:pt x="834" y="10276"/>
                    <a:pt x="1" y="18570"/>
                    <a:pt x="1433" y="25545"/>
                  </a:cubicBezTo>
                  <a:cubicBezTo>
                    <a:pt x="2190" y="29222"/>
                    <a:pt x="3476" y="32796"/>
                    <a:pt x="4881" y="36266"/>
                  </a:cubicBezTo>
                  <a:cubicBezTo>
                    <a:pt x="6536" y="40336"/>
                    <a:pt x="8118" y="43989"/>
                    <a:pt x="12900" y="43989"/>
                  </a:cubicBezTo>
                  <a:cubicBezTo>
                    <a:pt x="13183" y="43989"/>
                    <a:pt x="13479" y="43976"/>
                    <a:pt x="13786" y="43949"/>
                  </a:cubicBezTo>
                  <a:cubicBezTo>
                    <a:pt x="20603" y="43365"/>
                    <a:pt x="27039" y="40483"/>
                    <a:pt x="33032" y="37157"/>
                  </a:cubicBezTo>
                  <a:cubicBezTo>
                    <a:pt x="33955" y="36646"/>
                    <a:pt x="34905" y="36088"/>
                    <a:pt x="35813" y="35474"/>
                  </a:cubicBezTo>
                  <a:cubicBezTo>
                    <a:pt x="38697" y="33517"/>
                    <a:pt x="41164" y="30954"/>
                    <a:pt x="40979" y="27277"/>
                  </a:cubicBezTo>
                  <a:cubicBezTo>
                    <a:pt x="40877" y="25269"/>
                    <a:pt x="40151" y="23361"/>
                    <a:pt x="39393" y="21509"/>
                  </a:cubicBezTo>
                  <a:cubicBezTo>
                    <a:pt x="36365" y="14090"/>
                    <a:pt x="32415" y="6878"/>
                    <a:pt x="25219" y="2680"/>
                  </a:cubicBezTo>
                  <a:cubicBezTo>
                    <a:pt x="22316" y="986"/>
                    <a:pt x="19100" y="1"/>
                    <a:pt x="1596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1"/>
            <p:cNvSpPr/>
            <p:nvPr/>
          </p:nvSpPr>
          <p:spPr>
            <a:xfrm>
              <a:off x="1504138" y="3317850"/>
              <a:ext cx="259100" cy="233225"/>
            </a:xfrm>
            <a:custGeom>
              <a:avLst/>
              <a:gdLst/>
              <a:ahLst/>
              <a:cxnLst/>
              <a:rect l="l" t="t" r="r" b="b"/>
              <a:pathLst>
                <a:path w="10364" h="9329" extrusionOk="0">
                  <a:moveTo>
                    <a:pt x="4849" y="1"/>
                  </a:moveTo>
                  <a:cubicBezTo>
                    <a:pt x="4454" y="1"/>
                    <a:pt x="4054" y="62"/>
                    <a:pt x="3661" y="194"/>
                  </a:cubicBezTo>
                  <a:cubicBezTo>
                    <a:pt x="1" y="1412"/>
                    <a:pt x="642" y="6202"/>
                    <a:pt x="2007" y="8889"/>
                  </a:cubicBezTo>
                  <a:cubicBezTo>
                    <a:pt x="2164" y="9198"/>
                    <a:pt x="2447" y="9329"/>
                    <a:pt x="2725" y="9329"/>
                  </a:cubicBezTo>
                  <a:cubicBezTo>
                    <a:pt x="3229" y="9329"/>
                    <a:pt x="3719" y="8903"/>
                    <a:pt x="3432" y="8338"/>
                  </a:cubicBezTo>
                  <a:cubicBezTo>
                    <a:pt x="2493" y="6492"/>
                    <a:pt x="1408" y="2494"/>
                    <a:pt x="4212" y="1617"/>
                  </a:cubicBezTo>
                  <a:cubicBezTo>
                    <a:pt x="4496" y="1528"/>
                    <a:pt x="4764" y="1487"/>
                    <a:pt x="5015" y="1487"/>
                  </a:cubicBezTo>
                  <a:cubicBezTo>
                    <a:pt x="7297" y="1487"/>
                    <a:pt x="8308" y="4856"/>
                    <a:pt x="8781" y="6624"/>
                  </a:cubicBezTo>
                  <a:cubicBezTo>
                    <a:pt x="8872" y="6969"/>
                    <a:pt x="9119" y="7114"/>
                    <a:pt x="9383" y="7114"/>
                  </a:cubicBezTo>
                  <a:cubicBezTo>
                    <a:pt x="9846" y="7114"/>
                    <a:pt x="10363" y="6669"/>
                    <a:pt x="10204" y="6072"/>
                  </a:cubicBezTo>
                  <a:cubicBezTo>
                    <a:pt x="9738" y="4319"/>
                    <a:pt x="9197" y="2529"/>
                    <a:pt x="7838" y="1250"/>
                  </a:cubicBezTo>
                  <a:cubicBezTo>
                    <a:pt x="7015" y="477"/>
                    <a:pt x="5948" y="1"/>
                    <a:pt x="484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1365488" y="3403850"/>
              <a:ext cx="714500" cy="634125"/>
            </a:xfrm>
            <a:custGeom>
              <a:avLst/>
              <a:gdLst/>
              <a:ahLst/>
              <a:cxnLst/>
              <a:rect l="l" t="t" r="r" b="b"/>
              <a:pathLst>
                <a:path w="28580" h="25365" extrusionOk="0">
                  <a:moveTo>
                    <a:pt x="17433" y="1"/>
                  </a:moveTo>
                  <a:cubicBezTo>
                    <a:pt x="17107" y="1"/>
                    <a:pt x="16772" y="14"/>
                    <a:pt x="16430" y="39"/>
                  </a:cubicBezTo>
                  <a:cubicBezTo>
                    <a:pt x="12010" y="355"/>
                    <a:pt x="6435" y="2709"/>
                    <a:pt x="3900" y="5471"/>
                  </a:cubicBezTo>
                  <a:cubicBezTo>
                    <a:pt x="3699" y="5689"/>
                    <a:pt x="3515" y="5919"/>
                    <a:pt x="3341" y="6158"/>
                  </a:cubicBezTo>
                  <a:cubicBezTo>
                    <a:pt x="3094" y="6507"/>
                    <a:pt x="2866" y="6867"/>
                    <a:pt x="2656" y="7238"/>
                  </a:cubicBezTo>
                  <a:cubicBezTo>
                    <a:pt x="1" y="11905"/>
                    <a:pt x="141" y="18284"/>
                    <a:pt x="1834" y="22452"/>
                  </a:cubicBezTo>
                  <a:cubicBezTo>
                    <a:pt x="2219" y="23397"/>
                    <a:pt x="2729" y="24340"/>
                    <a:pt x="3681" y="24879"/>
                  </a:cubicBezTo>
                  <a:cubicBezTo>
                    <a:pt x="4303" y="25228"/>
                    <a:pt x="5026" y="25364"/>
                    <a:pt x="5796" y="25364"/>
                  </a:cubicBezTo>
                  <a:cubicBezTo>
                    <a:pt x="7139" y="25364"/>
                    <a:pt x="8628" y="24951"/>
                    <a:pt x="9978" y="24528"/>
                  </a:cubicBezTo>
                  <a:cubicBezTo>
                    <a:pt x="11390" y="24084"/>
                    <a:pt x="12804" y="23638"/>
                    <a:pt x="14217" y="23200"/>
                  </a:cubicBezTo>
                  <a:cubicBezTo>
                    <a:pt x="16128" y="22598"/>
                    <a:pt x="18038" y="21999"/>
                    <a:pt x="19947" y="21402"/>
                  </a:cubicBezTo>
                  <a:cubicBezTo>
                    <a:pt x="23043" y="20431"/>
                    <a:pt x="26578" y="19103"/>
                    <a:pt x="27775" y="16448"/>
                  </a:cubicBezTo>
                  <a:cubicBezTo>
                    <a:pt x="28579" y="14663"/>
                    <a:pt x="28037" y="12808"/>
                    <a:pt x="27406" y="11138"/>
                  </a:cubicBezTo>
                  <a:cubicBezTo>
                    <a:pt x="26609" y="9027"/>
                    <a:pt x="25678" y="6970"/>
                    <a:pt x="24616" y="4978"/>
                  </a:cubicBezTo>
                  <a:cubicBezTo>
                    <a:pt x="23647" y="3153"/>
                    <a:pt x="22449" y="1280"/>
                    <a:pt x="20320" y="459"/>
                  </a:cubicBezTo>
                  <a:cubicBezTo>
                    <a:pt x="20287" y="446"/>
                    <a:pt x="20258" y="434"/>
                    <a:pt x="20225" y="423"/>
                  </a:cubicBezTo>
                  <a:cubicBezTo>
                    <a:pt x="19863" y="293"/>
                    <a:pt x="19489" y="196"/>
                    <a:pt x="19110" y="136"/>
                  </a:cubicBezTo>
                  <a:cubicBezTo>
                    <a:pt x="18587" y="44"/>
                    <a:pt x="18025" y="1"/>
                    <a:pt x="1743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1652138" y="4098625"/>
              <a:ext cx="481200" cy="345200"/>
            </a:xfrm>
            <a:custGeom>
              <a:avLst/>
              <a:gdLst/>
              <a:ahLst/>
              <a:cxnLst/>
              <a:rect l="l" t="t" r="r" b="b"/>
              <a:pathLst>
                <a:path w="19248" h="13808" extrusionOk="0">
                  <a:moveTo>
                    <a:pt x="15128" y="1"/>
                  </a:moveTo>
                  <a:cubicBezTo>
                    <a:pt x="14639" y="1"/>
                    <a:pt x="14146" y="125"/>
                    <a:pt x="13665" y="253"/>
                  </a:cubicBezTo>
                  <a:cubicBezTo>
                    <a:pt x="13429" y="315"/>
                    <a:pt x="13194" y="381"/>
                    <a:pt x="12956" y="446"/>
                  </a:cubicBezTo>
                  <a:cubicBezTo>
                    <a:pt x="10400" y="1148"/>
                    <a:pt x="7845" y="1952"/>
                    <a:pt x="5417" y="3017"/>
                  </a:cubicBezTo>
                  <a:cubicBezTo>
                    <a:pt x="3880" y="3693"/>
                    <a:pt x="2077" y="4240"/>
                    <a:pt x="893" y="5477"/>
                  </a:cubicBezTo>
                  <a:cubicBezTo>
                    <a:pt x="125" y="6281"/>
                    <a:pt x="1" y="7458"/>
                    <a:pt x="266" y="8667"/>
                  </a:cubicBezTo>
                  <a:cubicBezTo>
                    <a:pt x="335" y="8983"/>
                    <a:pt x="427" y="9294"/>
                    <a:pt x="542" y="9595"/>
                  </a:cubicBezTo>
                  <a:cubicBezTo>
                    <a:pt x="739" y="10131"/>
                    <a:pt x="991" y="10642"/>
                    <a:pt x="1293" y="11127"/>
                  </a:cubicBezTo>
                  <a:cubicBezTo>
                    <a:pt x="1971" y="12216"/>
                    <a:pt x="2857" y="13102"/>
                    <a:pt x="3692" y="13449"/>
                  </a:cubicBezTo>
                  <a:cubicBezTo>
                    <a:pt x="4308" y="13702"/>
                    <a:pt x="4967" y="13807"/>
                    <a:pt x="5639" y="13807"/>
                  </a:cubicBezTo>
                  <a:cubicBezTo>
                    <a:pt x="6588" y="13807"/>
                    <a:pt x="7564" y="13597"/>
                    <a:pt x="8478" y="13298"/>
                  </a:cubicBezTo>
                  <a:cubicBezTo>
                    <a:pt x="9393" y="13000"/>
                    <a:pt x="10307" y="12674"/>
                    <a:pt x="11215" y="12327"/>
                  </a:cubicBezTo>
                  <a:cubicBezTo>
                    <a:pt x="12704" y="11757"/>
                    <a:pt x="14177" y="11127"/>
                    <a:pt x="15608" y="10454"/>
                  </a:cubicBezTo>
                  <a:cubicBezTo>
                    <a:pt x="16397" y="10082"/>
                    <a:pt x="17197" y="9694"/>
                    <a:pt x="17866" y="9137"/>
                  </a:cubicBezTo>
                  <a:cubicBezTo>
                    <a:pt x="18703" y="8441"/>
                    <a:pt x="19248" y="7540"/>
                    <a:pt x="19198" y="6471"/>
                  </a:cubicBezTo>
                  <a:cubicBezTo>
                    <a:pt x="19156" y="5630"/>
                    <a:pt x="18820" y="4883"/>
                    <a:pt x="18542" y="4110"/>
                  </a:cubicBezTo>
                  <a:cubicBezTo>
                    <a:pt x="18431" y="3790"/>
                    <a:pt x="18334" y="3467"/>
                    <a:pt x="18237" y="3138"/>
                  </a:cubicBezTo>
                  <a:cubicBezTo>
                    <a:pt x="18142" y="2827"/>
                    <a:pt x="18047" y="2513"/>
                    <a:pt x="17921" y="2210"/>
                  </a:cubicBezTo>
                  <a:cubicBezTo>
                    <a:pt x="17831" y="1978"/>
                    <a:pt x="17722" y="1755"/>
                    <a:pt x="17594" y="1541"/>
                  </a:cubicBezTo>
                  <a:cubicBezTo>
                    <a:pt x="17126" y="770"/>
                    <a:pt x="16355" y="125"/>
                    <a:pt x="15423" y="17"/>
                  </a:cubicBezTo>
                  <a:cubicBezTo>
                    <a:pt x="15325" y="6"/>
                    <a:pt x="15227" y="1"/>
                    <a:pt x="1512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1"/>
            <p:cNvSpPr/>
            <p:nvPr/>
          </p:nvSpPr>
          <p:spPr>
            <a:xfrm>
              <a:off x="1512138" y="3800250"/>
              <a:ext cx="218275" cy="357825"/>
            </a:xfrm>
            <a:custGeom>
              <a:avLst/>
              <a:gdLst/>
              <a:ahLst/>
              <a:cxnLst/>
              <a:rect l="l" t="t" r="r" b="b"/>
              <a:pathLst>
                <a:path w="8731" h="14313" extrusionOk="0">
                  <a:moveTo>
                    <a:pt x="2646" y="1"/>
                  </a:moveTo>
                  <a:cubicBezTo>
                    <a:pt x="1334" y="1"/>
                    <a:pt x="0" y="1233"/>
                    <a:pt x="612" y="2933"/>
                  </a:cubicBezTo>
                  <a:lnTo>
                    <a:pt x="4201" y="12897"/>
                  </a:lnTo>
                  <a:cubicBezTo>
                    <a:pt x="4559" y="13892"/>
                    <a:pt x="5318" y="14313"/>
                    <a:pt x="6085" y="14313"/>
                  </a:cubicBezTo>
                  <a:cubicBezTo>
                    <a:pt x="7397" y="14313"/>
                    <a:pt x="8730" y="13081"/>
                    <a:pt x="8117" y="11380"/>
                  </a:cubicBezTo>
                  <a:lnTo>
                    <a:pt x="4530" y="1416"/>
                  </a:lnTo>
                  <a:cubicBezTo>
                    <a:pt x="4172" y="422"/>
                    <a:pt x="3412" y="1"/>
                    <a:pt x="2646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1"/>
            <p:cNvSpPr/>
            <p:nvPr/>
          </p:nvSpPr>
          <p:spPr>
            <a:xfrm>
              <a:off x="1802988" y="3697750"/>
              <a:ext cx="230600" cy="355125"/>
            </a:xfrm>
            <a:custGeom>
              <a:avLst/>
              <a:gdLst/>
              <a:ahLst/>
              <a:cxnLst/>
              <a:rect l="l" t="t" r="r" b="b"/>
              <a:pathLst>
                <a:path w="9224" h="14205" extrusionOk="0">
                  <a:moveTo>
                    <a:pt x="2702" y="0"/>
                  </a:moveTo>
                  <a:cubicBezTo>
                    <a:pt x="1369" y="0"/>
                    <a:pt x="0" y="1198"/>
                    <a:pt x="640" y="2806"/>
                  </a:cubicBezTo>
                  <a:lnTo>
                    <a:pt x="4666" y="12916"/>
                  </a:lnTo>
                  <a:cubicBezTo>
                    <a:pt x="5026" y="13823"/>
                    <a:pt x="5768" y="14205"/>
                    <a:pt x="6521" y="14205"/>
                  </a:cubicBezTo>
                  <a:cubicBezTo>
                    <a:pt x="7854" y="14205"/>
                    <a:pt x="9223" y="13008"/>
                    <a:pt x="8583" y="11400"/>
                  </a:cubicBezTo>
                  <a:cubicBezTo>
                    <a:pt x="7240" y="8028"/>
                    <a:pt x="5899" y="4659"/>
                    <a:pt x="4556" y="1288"/>
                  </a:cubicBezTo>
                  <a:cubicBezTo>
                    <a:pt x="4195" y="382"/>
                    <a:pt x="3454" y="0"/>
                    <a:pt x="270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71"/>
          <p:cNvGrpSpPr/>
          <p:nvPr/>
        </p:nvGrpSpPr>
        <p:grpSpPr>
          <a:xfrm rot="-5613272">
            <a:off x="7008660" y="3102503"/>
            <a:ext cx="973523" cy="884371"/>
            <a:chOff x="8856200" y="2191500"/>
            <a:chExt cx="973500" cy="884350"/>
          </a:xfrm>
        </p:grpSpPr>
        <p:sp>
          <p:nvSpPr>
            <p:cNvPr id="2437" name="Google Shape;2437;p71"/>
            <p:cNvSpPr/>
            <p:nvPr/>
          </p:nvSpPr>
          <p:spPr>
            <a:xfrm>
              <a:off x="8856200" y="2759200"/>
              <a:ext cx="334825" cy="316650"/>
            </a:xfrm>
            <a:custGeom>
              <a:avLst/>
              <a:gdLst/>
              <a:ahLst/>
              <a:cxnLst/>
              <a:rect l="l" t="t" r="r" b="b"/>
              <a:pathLst>
                <a:path w="13393" h="12666" extrusionOk="0">
                  <a:moveTo>
                    <a:pt x="4955" y="0"/>
                  </a:moveTo>
                  <a:cubicBezTo>
                    <a:pt x="3612" y="1237"/>
                    <a:pt x="2414" y="2338"/>
                    <a:pt x="1446" y="3227"/>
                  </a:cubicBezTo>
                  <a:cubicBezTo>
                    <a:pt x="59" y="4499"/>
                    <a:pt x="0" y="6665"/>
                    <a:pt x="1316" y="8013"/>
                  </a:cubicBezTo>
                  <a:lnTo>
                    <a:pt x="2742" y="9476"/>
                  </a:lnTo>
                  <a:lnTo>
                    <a:pt x="4870" y="11660"/>
                  </a:lnTo>
                  <a:cubicBezTo>
                    <a:pt x="5521" y="12328"/>
                    <a:pt x="6389" y="12666"/>
                    <a:pt x="7259" y="12666"/>
                  </a:cubicBezTo>
                  <a:cubicBezTo>
                    <a:pt x="8051" y="12666"/>
                    <a:pt x="8846" y="12385"/>
                    <a:pt x="9481" y="11819"/>
                  </a:cubicBezTo>
                  <a:lnTo>
                    <a:pt x="13393" y="8325"/>
                  </a:lnTo>
                  <a:cubicBezTo>
                    <a:pt x="12753" y="7889"/>
                    <a:pt x="12168" y="7275"/>
                    <a:pt x="11643" y="6825"/>
                  </a:cubicBezTo>
                  <a:cubicBezTo>
                    <a:pt x="10979" y="6259"/>
                    <a:pt x="10338" y="5665"/>
                    <a:pt x="9710" y="5059"/>
                  </a:cubicBezTo>
                  <a:cubicBezTo>
                    <a:pt x="9561" y="4918"/>
                    <a:pt x="9416" y="4776"/>
                    <a:pt x="9268" y="4633"/>
                  </a:cubicBezTo>
                  <a:cubicBezTo>
                    <a:pt x="7750" y="3162"/>
                    <a:pt x="6322" y="1608"/>
                    <a:pt x="49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1"/>
            <p:cNvSpPr/>
            <p:nvPr/>
          </p:nvSpPr>
          <p:spPr>
            <a:xfrm>
              <a:off x="8980050" y="2194350"/>
              <a:ext cx="846625" cy="772975"/>
            </a:xfrm>
            <a:custGeom>
              <a:avLst/>
              <a:gdLst/>
              <a:ahLst/>
              <a:cxnLst/>
              <a:rect l="l" t="t" r="r" b="b"/>
              <a:pathLst>
                <a:path w="33865" h="30919" extrusionOk="0">
                  <a:moveTo>
                    <a:pt x="32398" y="0"/>
                  </a:moveTo>
                  <a:cubicBezTo>
                    <a:pt x="32363" y="0"/>
                    <a:pt x="32327" y="2"/>
                    <a:pt x="32291" y="5"/>
                  </a:cubicBezTo>
                  <a:cubicBezTo>
                    <a:pt x="32214" y="11"/>
                    <a:pt x="32138" y="24"/>
                    <a:pt x="32066" y="46"/>
                  </a:cubicBezTo>
                  <a:lnTo>
                    <a:pt x="32042" y="52"/>
                  </a:lnTo>
                  <a:lnTo>
                    <a:pt x="26291" y="1743"/>
                  </a:lnTo>
                  <a:lnTo>
                    <a:pt x="20312" y="3502"/>
                  </a:lnTo>
                  <a:lnTo>
                    <a:pt x="20244" y="3520"/>
                  </a:lnTo>
                  <a:cubicBezTo>
                    <a:pt x="17485" y="6379"/>
                    <a:pt x="9213" y="14088"/>
                    <a:pt x="2677" y="20124"/>
                  </a:cubicBezTo>
                  <a:cubicBezTo>
                    <a:pt x="2285" y="20486"/>
                    <a:pt x="1899" y="20842"/>
                    <a:pt x="1519" y="21193"/>
                  </a:cubicBezTo>
                  <a:cubicBezTo>
                    <a:pt x="1399" y="21306"/>
                    <a:pt x="1276" y="21417"/>
                    <a:pt x="1156" y="21529"/>
                  </a:cubicBezTo>
                  <a:cubicBezTo>
                    <a:pt x="761" y="21894"/>
                    <a:pt x="373" y="22250"/>
                    <a:pt x="1" y="22594"/>
                  </a:cubicBezTo>
                  <a:cubicBezTo>
                    <a:pt x="1368" y="24202"/>
                    <a:pt x="2796" y="25756"/>
                    <a:pt x="4314" y="27227"/>
                  </a:cubicBezTo>
                  <a:cubicBezTo>
                    <a:pt x="4462" y="27370"/>
                    <a:pt x="4607" y="27512"/>
                    <a:pt x="4756" y="27653"/>
                  </a:cubicBezTo>
                  <a:cubicBezTo>
                    <a:pt x="5384" y="28259"/>
                    <a:pt x="6025" y="28853"/>
                    <a:pt x="6689" y="29419"/>
                  </a:cubicBezTo>
                  <a:cubicBezTo>
                    <a:pt x="7214" y="29869"/>
                    <a:pt x="7799" y="30483"/>
                    <a:pt x="8439" y="30919"/>
                  </a:cubicBezTo>
                  <a:lnTo>
                    <a:pt x="9448" y="30017"/>
                  </a:lnTo>
                  <a:lnTo>
                    <a:pt x="9981" y="29543"/>
                  </a:lnTo>
                  <a:lnTo>
                    <a:pt x="10990" y="28641"/>
                  </a:lnTo>
                  <a:lnTo>
                    <a:pt x="29132" y="12444"/>
                  </a:lnTo>
                  <a:lnTo>
                    <a:pt x="29399" y="11801"/>
                  </a:lnTo>
                  <a:lnTo>
                    <a:pt x="31692" y="6204"/>
                  </a:lnTo>
                  <a:lnTo>
                    <a:pt x="33502" y="1791"/>
                  </a:lnTo>
                  <a:lnTo>
                    <a:pt x="33537" y="1710"/>
                  </a:lnTo>
                  <a:cubicBezTo>
                    <a:pt x="33541" y="1699"/>
                    <a:pt x="33546" y="1686"/>
                    <a:pt x="33550" y="1675"/>
                  </a:cubicBezTo>
                  <a:cubicBezTo>
                    <a:pt x="33864" y="840"/>
                    <a:pt x="33223" y="0"/>
                    <a:pt x="3239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1"/>
            <p:cNvSpPr/>
            <p:nvPr/>
          </p:nvSpPr>
          <p:spPr>
            <a:xfrm>
              <a:off x="9487825" y="2194975"/>
              <a:ext cx="338550" cy="294425"/>
            </a:xfrm>
            <a:custGeom>
              <a:avLst/>
              <a:gdLst/>
              <a:ahLst/>
              <a:cxnLst/>
              <a:rect l="l" t="t" r="r" b="b"/>
              <a:pathLst>
                <a:path w="13542" h="11777" extrusionOk="0">
                  <a:moveTo>
                    <a:pt x="12007" y="0"/>
                  </a:moveTo>
                  <a:cubicBezTo>
                    <a:pt x="11993" y="0"/>
                    <a:pt x="11980" y="1"/>
                    <a:pt x="11966" y="1"/>
                  </a:cubicBezTo>
                  <a:cubicBezTo>
                    <a:pt x="11855" y="6"/>
                    <a:pt x="11744" y="24"/>
                    <a:pt x="11637" y="55"/>
                  </a:cubicBezTo>
                  <a:lnTo>
                    <a:pt x="5980" y="1716"/>
                  </a:lnTo>
                  <a:lnTo>
                    <a:pt x="1" y="3475"/>
                  </a:lnTo>
                  <a:cubicBezTo>
                    <a:pt x="473" y="3605"/>
                    <a:pt x="915" y="3838"/>
                    <a:pt x="1277" y="4169"/>
                  </a:cubicBezTo>
                  <a:cubicBezTo>
                    <a:pt x="1994" y="4833"/>
                    <a:pt x="2347" y="5898"/>
                    <a:pt x="2072" y="6838"/>
                  </a:cubicBezTo>
                  <a:lnTo>
                    <a:pt x="2074" y="6838"/>
                  </a:lnTo>
                  <a:cubicBezTo>
                    <a:pt x="2095" y="6835"/>
                    <a:pt x="2113" y="6832"/>
                    <a:pt x="2136" y="6829"/>
                  </a:cubicBezTo>
                  <a:cubicBezTo>
                    <a:pt x="2158" y="6825"/>
                    <a:pt x="2181" y="6820"/>
                    <a:pt x="2205" y="6817"/>
                  </a:cubicBezTo>
                  <a:cubicBezTo>
                    <a:pt x="2338" y="6796"/>
                    <a:pt x="2474" y="6784"/>
                    <a:pt x="2608" y="6782"/>
                  </a:cubicBezTo>
                  <a:cubicBezTo>
                    <a:pt x="2622" y="6782"/>
                    <a:pt x="2637" y="6782"/>
                    <a:pt x="2651" y="6782"/>
                  </a:cubicBezTo>
                  <a:cubicBezTo>
                    <a:pt x="2689" y="6782"/>
                    <a:pt x="2727" y="6783"/>
                    <a:pt x="2766" y="6785"/>
                  </a:cubicBezTo>
                  <a:cubicBezTo>
                    <a:pt x="2824" y="6785"/>
                    <a:pt x="2883" y="6788"/>
                    <a:pt x="2940" y="6794"/>
                  </a:cubicBezTo>
                  <a:cubicBezTo>
                    <a:pt x="2988" y="6798"/>
                    <a:pt x="3035" y="6802"/>
                    <a:pt x="3083" y="6810"/>
                  </a:cubicBezTo>
                  <a:cubicBezTo>
                    <a:pt x="3151" y="6816"/>
                    <a:pt x="3217" y="6828"/>
                    <a:pt x="3284" y="6843"/>
                  </a:cubicBezTo>
                  <a:cubicBezTo>
                    <a:pt x="3325" y="6849"/>
                    <a:pt x="3365" y="6856"/>
                    <a:pt x="3405" y="6868"/>
                  </a:cubicBezTo>
                  <a:cubicBezTo>
                    <a:pt x="3534" y="6896"/>
                    <a:pt x="3662" y="6932"/>
                    <a:pt x="3786" y="6979"/>
                  </a:cubicBezTo>
                  <a:cubicBezTo>
                    <a:pt x="3842" y="6998"/>
                    <a:pt x="3895" y="7019"/>
                    <a:pt x="3948" y="7042"/>
                  </a:cubicBezTo>
                  <a:cubicBezTo>
                    <a:pt x="4002" y="7062"/>
                    <a:pt x="4056" y="7086"/>
                    <a:pt x="4108" y="7113"/>
                  </a:cubicBezTo>
                  <a:cubicBezTo>
                    <a:pt x="4159" y="7138"/>
                    <a:pt x="4212" y="7164"/>
                    <a:pt x="4263" y="7191"/>
                  </a:cubicBezTo>
                  <a:cubicBezTo>
                    <a:pt x="4266" y="7194"/>
                    <a:pt x="4269" y="7194"/>
                    <a:pt x="4272" y="7196"/>
                  </a:cubicBezTo>
                  <a:cubicBezTo>
                    <a:pt x="4587" y="7369"/>
                    <a:pt x="4871" y="7596"/>
                    <a:pt x="5111" y="7863"/>
                  </a:cubicBezTo>
                  <a:cubicBezTo>
                    <a:pt x="5248" y="8015"/>
                    <a:pt x="5369" y="8182"/>
                    <a:pt x="5470" y="8359"/>
                  </a:cubicBezTo>
                  <a:cubicBezTo>
                    <a:pt x="5497" y="8403"/>
                    <a:pt x="5521" y="8448"/>
                    <a:pt x="5544" y="8493"/>
                  </a:cubicBezTo>
                  <a:cubicBezTo>
                    <a:pt x="5565" y="8529"/>
                    <a:pt x="5585" y="8569"/>
                    <a:pt x="5601" y="8608"/>
                  </a:cubicBezTo>
                  <a:cubicBezTo>
                    <a:pt x="5619" y="8647"/>
                    <a:pt x="5637" y="8685"/>
                    <a:pt x="5655" y="8726"/>
                  </a:cubicBezTo>
                  <a:cubicBezTo>
                    <a:pt x="5681" y="8787"/>
                    <a:pt x="5707" y="8852"/>
                    <a:pt x="5731" y="8917"/>
                  </a:cubicBezTo>
                  <a:cubicBezTo>
                    <a:pt x="5754" y="8981"/>
                    <a:pt x="5775" y="9047"/>
                    <a:pt x="5793" y="9112"/>
                  </a:cubicBezTo>
                  <a:cubicBezTo>
                    <a:pt x="5812" y="9178"/>
                    <a:pt x="5830" y="9245"/>
                    <a:pt x="5844" y="9311"/>
                  </a:cubicBezTo>
                  <a:cubicBezTo>
                    <a:pt x="5858" y="9377"/>
                    <a:pt x="5871" y="9447"/>
                    <a:pt x="5883" y="9513"/>
                  </a:cubicBezTo>
                  <a:cubicBezTo>
                    <a:pt x="5894" y="9579"/>
                    <a:pt x="5904" y="9647"/>
                    <a:pt x="5909" y="9717"/>
                  </a:cubicBezTo>
                  <a:cubicBezTo>
                    <a:pt x="5913" y="9762"/>
                    <a:pt x="5916" y="9804"/>
                    <a:pt x="5918" y="9850"/>
                  </a:cubicBezTo>
                  <a:cubicBezTo>
                    <a:pt x="5922" y="9887"/>
                    <a:pt x="5924" y="9926"/>
                    <a:pt x="5922" y="9964"/>
                  </a:cubicBezTo>
                  <a:lnTo>
                    <a:pt x="5922" y="9979"/>
                  </a:lnTo>
                  <a:cubicBezTo>
                    <a:pt x="5925" y="10037"/>
                    <a:pt x="5924" y="10094"/>
                    <a:pt x="5922" y="10150"/>
                  </a:cubicBezTo>
                  <a:cubicBezTo>
                    <a:pt x="5921" y="10180"/>
                    <a:pt x="5919" y="10210"/>
                    <a:pt x="5916" y="10239"/>
                  </a:cubicBezTo>
                  <a:cubicBezTo>
                    <a:pt x="5915" y="10287"/>
                    <a:pt x="5912" y="10335"/>
                    <a:pt x="5904" y="10382"/>
                  </a:cubicBezTo>
                  <a:cubicBezTo>
                    <a:pt x="5907" y="10385"/>
                    <a:pt x="5907" y="10390"/>
                    <a:pt x="5904" y="10391"/>
                  </a:cubicBezTo>
                  <a:cubicBezTo>
                    <a:pt x="5898" y="10451"/>
                    <a:pt x="5891" y="10512"/>
                    <a:pt x="5880" y="10572"/>
                  </a:cubicBezTo>
                  <a:cubicBezTo>
                    <a:pt x="5877" y="10595"/>
                    <a:pt x="5873" y="10616"/>
                    <a:pt x="5870" y="10637"/>
                  </a:cubicBezTo>
                  <a:cubicBezTo>
                    <a:pt x="5859" y="10682"/>
                    <a:pt x="5850" y="10729"/>
                    <a:pt x="5839" y="10774"/>
                  </a:cubicBezTo>
                  <a:cubicBezTo>
                    <a:pt x="5836" y="10794"/>
                    <a:pt x="5832" y="10812"/>
                    <a:pt x="5826" y="10830"/>
                  </a:cubicBezTo>
                  <a:cubicBezTo>
                    <a:pt x="5817" y="10866"/>
                    <a:pt x="5806" y="10901"/>
                    <a:pt x="5794" y="10939"/>
                  </a:cubicBezTo>
                  <a:cubicBezTo>
                    <a:pt x="5788" y="10958"/>
                    <a:pt x="5782" y="10978"/>
                    <a:pt x="5778" y="10998"/>
                  </a:cubicBezTo>
                  <a:lnTo>
                    <a:pt x="5779" y="10999"/>
                  </a:lnTo>
                  <a:cubicBezTo>
                    <a:pt x="6071" y="10925"/>
                    <a:pt x="6372" y="10889"/>
                    <a:pt x="6674" y="10889"/>
                  </a:cubicBezTo>
                  <a:cubicBezTo>
                    <a:pt x="7348" y="10889"/>
                    <a:pt x="8023" y="11071"/>
                    <a:pt x="8602" y="11420"/>
                  </a:cubicBezTo>
                  <a:cubicBezTo>
                    <a:pt x="8772" y="11526"/>
                    <a:pt x="8934" y="11645"/>
                    <a:pt x="9086" y="11776"/>
                  </a:cubicBezTo>
                  <a:lnTo>
                    <a:pt x="11379" y="6179"/>
                  </a:lnTo>
                  <a:lnTo>
                    <a:pt x="13190" y="1766"/>
                  </a:lnTo>
                  <a:cubicBezTo>
                    <a:pt x="13542" y="894"/>
                    <a:pt x="12874" y="0"/>
                    <a:pt x="120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1"/>
            <p:cNvSpPr/>
            <p:nvPr/>
          </p:nvSpPr>
          <p:spPr>
            <a:xfrm>
              <a:off x="9637275" y="2191500"/>
              <a:ext cx="192425" cy="158000"/>
            </a:xfrm>
            <a:custGeom>
              <a:avLst/>
              <a:gdLst/>
              <a:ahLst/>
              <a:cxnLst/>
              <a:rect l="l" t="t" r="r" b="b"/>
              <a:pathLst>
                <a:path w="7697" h="6320" extrusionOk="0">
                  <a:moveTo>
                    <a:pt x="6466" y="0"/>
                  </a:moveTo>
                  <a:cubicBezTo>
                    <a:pt x="6370" y="0"/>
                    <a:pt x="6270" y="14"/>
                    <a:pt x="6169" y="43"/>
                  </a:cubicBezTo>
                  <a:lnTo>
                    <a:pt x="6015" y="89"/>
                  </a:lnTo>
                  <a:lnTo>
                    <a:pt x="5774" y="160"/>
                  </a:lnTo>
                  <a:lnTo>
                    <a:pt x="5751" y="166"/>
                  </a:lnTo>
                  <a:lnTo>
                    <a:pt x="5658" y="194"/>
                  </a:lnTo>
                  <a:lnTo>
                    <a:pt x="0" y="1855"/>
                  </a:lnTo>
                  <a:cubicBezTo>
                    <a:pt x="709" y="2628"/>
                    <a:pt x="1507" y="3492"/>
                    <a:pt x="1654" y="3623"/>
                  </a:cubicBezTo>
                  <a:cubicBezTo>
                    <a:pt x="2084" y="4004"/>
                    <a:pt x="2526" y="4367"/>
                    <a:pt x="2980" y="4714"/>
                  </a:cubicBezTo>
                  <a:cubicBezTo>
                    <a:pt x="3659" y="5230"/>
                    <a:pt x="4366" y="5705"/>
                    <a:pt x="5101" y="6140"/>
                  </a:cubicBezTo>
                  <a:cubicBezTo>
                    <a:pt x="5199" y="6199"/>
                    <a:pt x="5300" y="6258"/>
                    <a:pt x="5400" y="6319"/>
                  </a:cubicBezTo>
                  <a:lnTo>
                    <a:pt x="7212" y="1905"/>
                  </a:lnTo>
                  <a:lnTo>
                    <a:pt x="7258" y="1787"/>
                  </a:lnTo>
                  <a:lnTo>
                    <a:pt x="7409" y="1419"/>
                  </a:lnTo>
                  <a:cubicBezTo>
                    <a:pt x="7697" y="718"/>
                    <a:pt x="7162" y="0"/>
                    <a:pt x="6466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1"/>
            <p:cNvSpPr/>
            <p:nvPr/>
          </p:nvSpPr>
          <p:spPr>
            <a:xfrm>
              <a:off x="9104100" y="2364475"/>
              <a:ext cx="536450" cy="499050"/>
            </a:xfrm>
            <a:custGeom>
              <a:avLst/>
              <a:gdLst/>
              <a:ahLst/>
              <a:cxnLst/>
              <a:rect l="l" t="t" r="r" b="b"/>
              <a:pathLst>
                <a:path w="21458" h="19962" extrusionOk="0">
                  <a:moveTo>
                    <a:pt x="18017" y="1"/>
                  </a:moveTo>
                  <a:cubicBezTo>
                    <a:pt x="17839" y="1"/>
                    <a:pt x="17662" y="16"/>
                    <a:pt x="17486" y="46"/>
                  </a:cubicBezTo>
                  <a:lnTo>
                    <a:pt x="17405" y="129"/>
                  </a:lnTo>
                  <a:lnTo>
                    <a:pt x="1" y="16593"/>
                  </a:lnTo>
                  <a:lnTo>
                    <a:pt x="3471" y="19962"/>
                  </a:lnTo>
                  <a:lnTo>
                    <a:pt x="21077" y="4242"/>
                  </a:lnTo>
                  <a:lnTo>
                    <a:pt x="21148" y="4153"/>
                  </a:lnTo>
                  <a:cubicBezTo>
                    <a:pt x="21457" y="3103"/>
                    <a:pt x="21188" y="1902"/>
                    <a:pt x="20460" y="1083"/>
                  </a:cubicBezTo>
                  <a:cubicBezTo>
                    <a:pt x="19848" y="397"/>
                    <a:pt x="18932" y="1"/>
                    <a:pt x="1801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1"/>
            <p:cNvSpPr/>
            <p:nvPr/>
          </p:nvSpPr>
          <p:spPr>
            <a:xfrm>
              <a:off x="9017975" y="2697450"/>
              <a:ext cx="236825" cy="235475"/>
            </a:xfrm>
            <a:custGeom>
              <a:avLst/>
              <a:gdLst/>
              <a:ahLst/>
              <a:cxnLst/>
              <a:rect l="l" t="t" r="r" b="b"/>
              <a:pathLst>
                <a:path w="9473" h="9419" extrusionOk="0">
                  <a:moveTo>
                    <a:pt x="1159" y="0"/>
                  </a:moveTo>
                  <a:cubicBezTo>
                    <a:pt x="766" y="362"/>
                    <a:pt x="380" y="718"/>
                    <a:pt x="0" y="1069"/>
                  </a:cubicBezTo>
                  <a:cubicBezTo>
                    <a:pt x="1379" y="2686"/>
                    <a:pt x="2817" y="4247"/>
                    <a:pt x="4337" y="5727"/>
                  </a:cubicBezTo>
                  <a:cubicBezTo>
                    <a:pt x="4523" y="5907"/>
                    <a:pt x="4710" y="6086"/>
                    <a:pt x="4897" y="6264"/>
                  </a:cubicBezTo>
                  <a:cubicBezTo>
                    <a:pt x="5489" y="6830"/>
                    <a:pt x="6092" y="7387"/>
                    <a:pt x="6714" y="7919"/>
                  </a:cubicBezTo>
                  <a:cubicBezTo>
                    <a:pt x="7240" y="8367"/>
                    <a:pt x="7825" y="8981"/>
                    <a:pt x="8464" y="9419"/>
                  </a:cubicBezTo>
                  <a:lnTo>
                    <a:pt x="9473" y="8517"/>
                  </a:lnTo>
                  <a:cubicBezTo>
                    <a:pt x="9001" y="7980"/>
                    <a:pt x="8373" y="7524"/>
                    <a:pt x="7889" y="7058"/>
                  </a:cubicBezTo>
                  <a:cubicBezTo>
                    <a:pt x="7658" y="6836"/>
                    <a:pt x="7427" y="6614"/>
                    <a:pt x="7196" y="6393"/>
                  </a:cubicBezTo>
                  <a:cubicBezTo>
                    <a:pt x="6828" y="6034"/>
                    <a:pt x="6459" y="5677"/>
                    <a:pt x="6094" y="5314"/>
                  </a:cubicBezTo>
                  <a:cubicBezTo>
                    <a:pt x="5848" y="5072"/>
                    <a:pt x="5605" y="4831"/>
                    <a:pt x="5365" y="4587"/>
                  </a:cubicBezTo>
                  <a:cubicBezTo>
                    <a:pt x="4832" y="4048"/>
                    <a:pt x="4307" y="3502"/>
                    <a:pt x="3791" y="2948"/>
                  </a:cubicBezTo>
                  <a:cubicBezTo>
                    <a:pt x="2888" y="1987"/>
                    <a:pt x="2010" y="1005"/>
                    <a:pt x="115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1"/>
            <p:cNvSpPr/>
            <p:nvPr/>
          </p:nvSpPr>
          <p:spPr>
            <a:xfrm>
              <a:off x="8980050" y="2732550"/>
              <a:ext cx="236175" cy="234750"/>
            </a:xfrm>
            <a:custGeom>
              <a:avLst/>
              <a:gdLst/>
              <a:ahLst/>
              <a:cxnLst/>
              <a:rect l="l" t="t" r="r" b="b"/>
              <a:pathLst>
                <a:path w="9447" h="9390" extrusionOk="0">
                  <a:moveTo>
                    <a:pt x="1155" y="1"/>
                  </a:moveTo>
                  <a:cubicBezTo>
                    <a:pt x="761" y="366"/>
                    <a:pt x="373" y="721"/>
                    <a:pt x="1" y="1066"/>
                  </a:cubicBezTo>
                  <a:cubicBezTo>
                    <a:pt x="1368" y="2674"/>
                    <a:pt x="2796" y="4228"/>
                    <a:pt x="4314" y="5699"/>
                  </a:cubicBezTo>
                  <a:cubicBezTo>
                    <a:pt x="4462" y="5841"/>
                    <a:pt x="4607" y="5984"/>
                    <a:pt x="4756" y="6125"/>
                  </a:cubicBezTo>
                  <a:cubicBezTo>
                    <a:pt x="5384" y="6730"/>
                    <a:pt x="6025" y="7325"/>
                    <a:pt x="6689" y="7891"/>
                  </a:cubicBezTo>
                  <a:cubicBezTo>
                    <a:pt x="7214" y="8339"/>
                    <a:pt x="7799" y="8953"/>
                    <a:pt x="8439" y="9389"/>
                  </a:cubicBezTo>
                  <a:lnTo>
                    <a:pt x="9447" y="8489"/>
                  </a:lnTo>
                  <a:cubicBezTo>
                    <a:pt x="8974" y="7953"/>
                    <a:pt x="8347" y="7497"/>
                    <a:pt x="7865" y="7031"/>
                  </a:cubicBezTo>
                  <a:cubicBezTo>
                    <a:pt x="7233" y="6422"/>
                    <a:pt x="6601" y="5814"/>
                    <a:pt x="5978" y="5198"/>
                  </a:cubicBezTo>
                  <a:cubicBezTo>
                    <a:pt x="5762" y="4987"/>
                    <a:pt x="5550" y="4773"/>
                    <a:pt x="5340" y="4559"/>
                  </a:cubicBezTo>
                  <a:cubicBezTo>
                    <a:pt x="3890" y="3086"/>
                    <a:pt x="2492" y="1571"/>
                    <a:pt x="115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71"/>
          <p:cNvGrpSpPr/>
          <p:nvPr/>
        </p:nvGrpSpPr>
        <p:grpSpPr>
          <a:xfrm rot="-620351">
            <a:off x="1327310" y="1500794"/>
            <a:ext cx="835387" cy="627509"/>
            <a:chOff x="5165189" y="3719901"/>
            <a:chExt cx="835271" cy="627422"/>
          </a:xfrm>
        </p:grpSpPr>
        <p:sp>
          <p:nvSpPr>
            <p:cNvPr id="2445" name="Google Shape;2445;p71"/>
            <p:cNvSpPr/>
            <p:nvPr/>
          </p:nvSpPr>
          <p:spPr>
            <a:xfrm rot="-1058202">
              <a:off x="5216481" y="3970066"/>
              <a:ext cx="153895" cy="362462"/>
            </a:xfrm>
            <a:custGeom>
              <a:avLst/>
              <a:gdLst/>
              <a:ahLst/>
              <a:cxnLst/>
              <a:rect l="l" t="t" r="r" b="b"/>
              <a:pathLst>
                <a:path w="867" h="2042" extrusionOk="0">
                  <a:moveTo>
                    <a:pt x="572" y="1"/>
                  </a:moveTo>
                  <a:cubicBezTo>
                    <a:pt x="546" y="1"/>
                    <a:pt x="521" y="7"/>
                    <a:pt x="498" y="20"/>
                  </a:cubicBezTo>
                  <a:cubicBezTo>
                    <a:pt x="345" y="101"/>
                    <a:pt x="215" y="288"/>
                    <a:pt x="94" y="417"/>
                  </a:cubicBezTo>
                  <a:cubicBezTo>
                    <a:pt x="0" y="517"/>
                    <a:pt x="98" y="664"/>
                    <a:pt x="208" y="664"/>
                  </a:cubicBezTo>
                  <a:cubicBezTo>
                    <a:pt x="240" y="664"/>
                    <a:pt x="274" y="651"/>
                    <a:pt x="304" y="620"/>
                  </a:cubicBezTo>
                  <a:cubicBezTo>
                    <a:pt x="361" y="563"/>
                    <a:pt x="417" y="482"/>
                    <a:pt x="490" y="409"/>
                  </a:cubicBezTo>
                  <a:lnTo>
                    <a:pt x="490" y="409"/>
                  </a:lnTo>
                  <a:cubicBezTo>
                    <a:pt x="490" y="482"/>
                    <a:pt x="482" y="563"/>
                    <a:pt x="490" y="595"/>
                  </a:cubicBezTo>
                  <a:lnTo>
                    <a:pt x="515" y="1057"/>
                  </a:lnTo>
                  <a:cubicBezTo>
                    <a:pt x="531" y="1340"/>
                    <a:pt x="555" y="1615"/>
                    <a:pt x="571" y="1899"/>
                  </a:cubicBezTo>
                  <a:cubicBezTo>
                    <a:pt x="575" y="1995"/>
                    <a:pt x="649" y="2042"/>
                    <a:pt x="721" y="2042"/>
                  </a:cubicBezTo>
                  <a:cubicBezTo>
                    <a:pt x="794" y="2042"/>
                    <a:pt x="867" y="1993"/>
                    <a:pt x="863" y="1899"/>
                  </a:cubicBezTo>
                  <a:cubicBezTo>
                    <a:pt x="838" y="1510"/>
                    <a:pt x="814" y="1122"/>
                    <a:pt x="790" y="725"/>
                  </a:cubicBezTo>
                  <a:cubicBezTo>
                    <a:pt x="774" y="539"/>
                    <a:pt x="830" y="182"/>
                    <a:pt x="676" y="45"/>
                  </a:cubicBezTo>
                  <a:cubicBezTo>
                    <a:pt x="647" y="16"/>
                    <a:pt x="609" y="1"/>
                    <a:pt x="57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1"/>
            <p:cNvSpPr/>
            <p:nvPr/>
          </p:nvSpPr>
          <p:spPr>
            <a:xfrm rot="-1058202">
              <a:off x="5711232" y="3748710"/>
              <a:ext cx="243179" cy="341694"/>
            </a:xfrm>
            <a:custGeom>
              <a:avLst/>
              <a:gdLst/>
              <a:ahLst/>
              <a:cxnLst/>
              <a:rect l="l" t="t" r="r" b="b"/>
              <a:pathLst>
                <a:path w="1370" h="1925" extrusionOk="0">
                  <a:moveTo>
                    <a:pt x="575" y="0"/>
                  </a:moveTo>
                  <a:cubicBezTo>
                    <a:pt x="401" y="0"/>
                    <a:pt x="225" y="61"/>
                    <a:pt x="106" y="172"/>
                  </a:cubicBezTo>
                  <a:cubicBezTo>
                    <a:pt x="0" y="272"/>
                    <a:pt x="100" y="419"/>
                    <a:pt x="215" y="419"/>
                  </a:cubicBezTo>
                  <a:cubicBezTo>
                    <a:pt x="249" y="419"/>
                    <a:pt x="285" y="406"/>
                    <a:pt x="317" y="374"/>
                  </a:cubicBezTo>
                  <a:cubicBezTo>
                    <a:pt x="366" y="325"/>
                    <a:pt x="464" y="298"/>
                    <a:pt x="561" y="298"/>
                  </a:cubicBezTo>
                  <a:cubicBezTo>
                    <a:pt x="736" y="298"/>
                    <a:pt x="906" y="387"/>
                    <a:pt x="770" y="601"/>
                  </a:cubicBezTo>
                  <a:cubicBezTo>
                    <a:pt x="697" y="714"/>
                    <a:pt x="479" y="795"/>
                    <a:pt x="365" y="836"/>
                  </a:cubicBezTo>
                  <a:cubicBezTo>
                    <a:pt x="200" y="896"/>
                    <a:pt x="258" y="1124"/>
                    <a:pt x="409" y="1124"/>
                  </a:cubicBezTo>
                  <a:cubicBezTo>
                    <a:pt x="421" y="1124"/>
                    <a:pt x="433" y="1122"/>
                    <a:pt x="446" y="1119"/>
                  </a:cubicBezTo>
                  <a:cubicBezTo>
                    <a:pt x="475" y="1115"/>
                    <a:pt x="544" y="1110"/>
                    <a:pt x="625" y="1110"/>
                  </a:cubicBezTo>
                  <a:cubicBezTo>
                    <a:pt x="883" y="1110"/>
                    <a:pt x="1272" y="1167"/>
                    <a:pt x="964" y="1524"/>
                  </a:cubicBezTo>
                  <a:cubicBezTo>
                    <a:pt x="883" y="1619"/>
                    <a:pt x="755" y="1645"/>
                    <a:pt x="626" y="1645"/>
                  </a:cubicBezTo>
                  <a:cubicBezTo>
                    <a:pt x="511" y="1645"/>
                    <a:pt x="396" y="1625"/>
                    <a:pt x="308" y="1613"/>
                  </a:cubicBezTo>
                  <a:cubicBezTo>
                    <a:pt x="301" y="1612"/>
                    <a:pt x="293" y="1612"/>
                    <a:pt x="286" y="1612"/>
                  </a:cubicBezTo>
                  <a:cubicBezTo>
                    <a:pt x="116" y="1612"/>
                    <a:pt x="49" y="1873"/>
                    <a:pt x="236" y="1897"/>
                  </a:cubicBezTo>
                  <a:cubicBezTo>
                    <a:pt x="336" y="1913"/>
                    <a:pt x="450" y="1924"/>
                    <a:pt x="567" y="1924"/>
                  </a:cubicBezTo>
                  <a:cubicBezTo>
                    <a:pt x="921" y="1924"/>
                    <a:pt x="1294" y="1817"/>
                    <a:pt x="1337" y="1403"/>
                  </a:cubicBezTo>
                  <a:cubicBezTo>
                    <a:pt x="1369" y="1087"/>
                    <a:pt x="1175" y="925"/>
                    <a:pt x="932" y="860"/>
                  </a:cubicBezTo>
                  <a:cubicBezTo>
                    <a:pt x="1102" y="706"/>
                    <a:pt x="1215" y="512"/>
                    <a:pt x="1086" y="269"/>
                  </a:cubicBezTo>
                  <a:cubicBezTo>
                    <a:pt x="985" y="85"/>
                    <a:pt x="782" y="0"/>
                    <a:pt x="57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1"/>
            <p:cNvSpPr/>
            <p:nvPr/>
          </p:nvSpPr>
          <p:spPr>
            <a:xfrm rot="-1058202">
              <a:off x="5434331" y="3931896"/>
              <a:ext cx="246019" cy="215489"/>
            </a:xfrm>
            <a:custGeom>
              <a:avLst/>
              <a:gdLst/>
              <a:ahLst/>
              <a:cxnLst/>
              <a:rect l="l" t="t" r="r" b="b"/>
              <a:pathLst>
                <a:path w="1386" h="1214" extrusionOk="0">
                  <a:moveTo>
                    <a:pt x="632" y="0"/>
                  </a:moveTo>
                  <a:cubicBezTo>
                    <a:pt x="579" y="0"/>
                    <a:pt x="527" y="35"/>
                    <a:pt x="527" y="104"/>
                  </a:cubicBezTo>
                  <a:cubicBezTo>
                    <a:pt x="494" y="225"/>
                    <a:pt x="486" y="338"/>
                    <a:pt x="494" y="460"/>
                  </a:cubicBezTo>
                  <a:cubicBezTo>
                    <a:pt x="349" y="476"/>
                    <a:pt x="211" y="508"/>
                    <a:pt x="73" y="549"/>
                  </a:cubicBezTo>
                  <a:cubicBezTo>
                    <a:pt x="1" y="589"/>
                    <a:pt x="17" y="711"/>
                    <a:pt x="98" y="735"/>
                  </a:cubicBezTo>
                  <a:cubicBezTo>
                    <a:pt x="235" y="735"/>
                    <a:pt x="373" y="735"/>
                    <a:pt x="503" y="719"/>
                  </a:cubicBezTo>
                  <a:cubicBezTo>
                    <a:pt x="503" y="865"/>
                    <a:pt x="527" y="1002"/>
                    <a:pt x="584" y="1140"/>
                  </a:cubicBezTo>
                  <a:cubicBezTo>
                    <a:pt x="605" y="1190"/>
                    <a:pt x="650" y="1213"/>
                    <a:pt x="696" y="1213"/>
                  </a:cubicBezTo>
                  <a:cubicBezTo>
                    <a:pt x="754" y="1213"/>
                    <a:pt x="813" y="1176"/>
                    <a:pt x="826" y="1108"/>
                  </a:cubicBezTo>
                  <a:cubicBezTo>
                    <a:pt x="835" y="970"/>
                    <a:pt x="818" y="824"/>
                    <a:pt x="794" y="687"/>
                  </a:cubicBezTo>
                  <a:cubicBezTo>
                    <a:pt x="964" y="678"/>
                    <a:pt x="1134" y="646"/>
                    <a:pt x="1288" y="581"/>
                  </a:cubicBezTo>
                  <a:cubicBezTo>
                    <a:pt x="1385" y="549"/>
                    <a:pt x="1369" y="411"/>
                    <a:pt x="1264" y="403"/>
                  </a:cubicBezTo>
                  <a:cubicBezTo>
                    <a:pt x="1200" y="394"/>
                    <a:pt x="1135" y="389"/>
                    <a:pt x="1069" y="389"/>
                  </a:cubicBezTo>
                  <a:cubicBezTo>
                    <a:pt x="969" y="389"/>
                    <a:pt x="868" y="400"/>
                    <a:pt x="770" y="419"/>
                  </a:cubicBezTo>
                  <a:cubicBezTo>
                    <a:pt x="770" y="314"/>
                    <a:pt x="754" y="209"/>
                    <a:pt x="737" y="104"/>
                  </a:cubicBezTo>
                  <a:cubicBezTo>
                    <a:pt x="737" y="35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576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5"/>
          <p:cNvSpPr txBox="1">
            <a:spLocks noGrp="1"/>
          </p:cNvSpPr>
          <p:nvPr>
            <p:ph type="title"/>
          </p:nvPr>
        </p:nvSpPr>
        <p:spPr>
          <a:xfrm>
            <a:off x="1090977" y="1389086"/>
            <a:ext cx="2907600" cy="1014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願景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成就每一個孩子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8" name="Google Shape;1938;p55"/>
          <p:cNvSpPr txBox="1">
            <a:spLocks noGrp="1"/>
          </p:cNvSpPr>
          <p:nvPr>
            <p:ph type="subTitle" idx="1"/>
          </p:nvPr>
        </p:nvSpPr>
        <p:spPr>
          <a:xfrm>
            <a:off x="1090977" y="2739514"/>
            <a:ext cx="3276600" cy="1358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理念</a:t>
            </a:r>
            <a:endParaRPr lang="en-US" altLang="zh-TW"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希望改變</a:t>
            </a:r>
            <a:r>
              <a:rPr lang="zh-TW" altLang="en-US" sz="1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專注於</a:t>
            </a:r>
            <a:r>
              <a:rPr lang="zh-TW" altLang="en-US" sz="1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知識與技能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的教育方式，引發孩童學習動機，達成</a:t>
            </a:r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核心素養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內涵</a:t>
            </a:r>
            <a:endParaRPr 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7E0DB8-FF0C-3B70-A849-C1538FFE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90723" l="3704" r="95861">
                        <a14:foregroundMark x1="8388" y1="41602" x2="8388" y2="41602"/>
                        <a14:foregroundMark x1="5229" y1="48535" x2="5229" y2="48535"/>
                        <a14:foregroundMark x1="42702" y1="13086" x2="42702" y2="13086"/>
                        <a14:foregroundMark x1="50327" y1="9863" x2="50327" y2="9863"/>
                        <a14:foregroundMark x1="85839" y1="37695" x2="85839" y2="37695"/>
                        <a14:foregroundMark x1="47821" y1="37012" x2="47821" y2="37012"/>
                        <a14:foregroundMark x1="49020" y1="35840" x2="49020" y2="35840"/>
                        <a14:foregroundMark x1="41939" y1="55566" x2="41939" y2="55566"/>
                        <a14:foregroundMark x1="61111" y1="52441" x2="61111" y2="52441"/>
                        <a14:foregroundMark x1="65359" y1="52734" x2="65359" y2="52734"/>
                        <a14:foregroundMark x1="66558" y1="52246" x2="66558" y2="52246"/>
                        <a14:foregroundMark x1="67320" y1="52734" x2="67320" y2="52734"/>
                        <a14:foregroundMark x1="66885" y1="57129" x2="66885" y2="57129"/>
                        <a14:foregroundMark x1="66776" y1="56934" x2="66776" y2="56934"/>
                        <a14:foregroundMark x1="65795" y1="56836" x2="65795" y2="56836"/>
                        <a14:foregroundMark x1="64815" y1="56836" x2="64815" y2="56836"/>
                        <a14:foregroundMark x1="64815" y1="56836" x2="64815" y2="56836"/>
                        <a14:foregroundMark x1="63617" y1="56641" x2="63072" y2="56641"/>
                        <a14:foregroundMark x1="57516" y1="54492" x2="72658" y2="60059"/>
                        <a14:foregroundMark x1="72658" y1="60059" x2="63181" y2="61133"/>
                        <a14:foregroundMark x1="58932" y1="55566" x2="60675" y2="61328"/>
                        <a14:foregroundMark x1="60349" y1="58008" x2="65033" y2="60840"/>
                        <a14:foregroundMark x1="78105" y1="31250" x2="82680" y2="43945"/>
                        <a14:foregroundMark x1="82680" y1="43945" x2="82571" y2="61133"/>
                        <a14:foregroundMark x1="82571" y1="61133" x2="72876" y2="72754"/>
                        <a14:foregroundMark x1="72876" y1="72754" x2="58279" y2="82031"/>
                        <a14:foregroundMark x1="58279" y1="82031" x2="41068" y2="84082"/>
                        <a14:foregroundMark x1="41068" y1="84082" x2="37473" y2="83398"/>
                        <a14:foregroundMark x1="40959" y1="89648" x2="57843" y2="87695"/>
                        <a14:foregroundMark x1="57843" y1="87695" x2="75490" y2="72852"/>
                        <a14:foregroundMark x1="57952" y1="88281" x2="74183" y2="80664"/>
                        <a14:foregroundMark x1="74183" y1="80664" x2="88998" y2="57715"/>
                        <a14:foregroundMark x1="88998" y1="57715" x2="88780" y2="38379"/>
                        <a14:foregroundMark x1="76471" y1="33008" x2="75490" y2="60547"/>
                        <a14:foregroundMark x1="75490" y1="60547" x2="73529" y2="64453"/>
                        <a14:foregroundMark x1="53486" y1="34082" x2="53050" y2="42773"/>
                        <a14:foregroundMark x1="40196" y1="55762" x2="42375" y2="62695"/>
                        <a14:foregroundMark x1="59477" y1="73242" x2="62854" y2="77246"/>
                        <a14:foregroundMark x1="59477" y1="69531" x2="69063" y2="73730"/>
                        <a14:foregroundMark x1="75163" y1="64844" x2="52505" y2="77051"/>
                        <a14:foregroundMark x1="83551" y1="31445" x2="93682" y2="46777"/>
                        <a14:foregroundMark x1="93682" y1="46777" x2="93682" y2="57324"/>
                        <a14:foregroundMark x1="45861" y1="33887" x2="50109" y2="39453"/>
                        <a14:foregroundMark x1="57407" y1="49609" x2="61656" y2="54688"/>
                        <a14:foregroundMark x1="60675" y1="51172" x2="62854" y2="56250"/>
                        <a14:foregroundMark x1="37255" y1="51855" x2="44336" y2="58398"/>
                        <a14:foregroundMark x1="38889" y1="48730" x2="43573" y2="56836"/>
                        <a14:foregroundMark x1="33551" y1="57324" x2="36928" y2="63086"/>
                        <a14:foregroundMark x1="3922" y1="55371" x2="3922" y2="55371"/>
                        <a14:foregroundMark x1="3922" y1="55371" x2="3922" y2="55371"/>
                        <a14:foregroundMark x1="86819" y1="30762" x2="93573" y2="49512"/>
                        <a14:foregroundMark x1="93573" y1="49512" x2="90741" y2="66992"/>
                        <a14:foregroundMark x1="90741" y1="66992" x2="67429" y2="87793"/>
                        <a14:foregroundMark x1="67429" y1="87793" x2="51743" y2="90039"/>
                        <a14:foregroundMark x1="51743" y1="90039" x2="43137" y2="88672"/>
                        <a14:foregroundMark x1="33224" y1="51367" x2="37473" y2="56934"/>
                        <a14:foregroundMark x1="3704" y1="55957" x2="3704" y2="55957"/>
                        <a14:foregroundMark x1="65033" y1="50977" x2="68845" y2="56641"/>
                        <a14:foregroundMark x1="3704" y1="43457" x2="3704" y2="43457"/>
                        <a14:foregroundMark x1="3922" y1="43164" x2="3922" y2="43164"/>
                        <a14:foregroundMark x1="3922" y1="42969" x2="3922" y2="42969"/>
                        <a14:foregroundMark x1="3704" y1="42969" x2="3704" y2="42969"/>
                        <a14:foregroundMark x1="3922" y1="42578" x2="3922" y2="42578"/>
                        <a14:foregroundMark x1="95969" y1="48047" x2="95969" y2="48047"/>
                        <a14:foregroundMark x1="95643" y1="45801" x2="95643" y2="45801"/>
                        <a14:foregroundMark x1="49564" y1="90234" x2="49564" y2="90234"/>
                        <a14:foregroundMark x1="49564" y1="90527" x2="49564" y2="90527"/>
                        <a14:foregroundMark x1="49564" y1="90723" x2="49564" y2="90723"/>
                        <a14:foregroundMark x1="49346" y1="90430" x2="49346" y2="90430"/>
                        <a14:foregroundMark x1="48802" y1="90430" x2="48802" y2="90430"/>
                        <a14:foregroundMark x1="49782" y1="90723" x2="49782" y2="90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40" b="5581"/>
          <a:stretch/>
        </p:blipFill>
        <p:spPr>
          <a:xfrm>
            <a:off x="4572000" y="939978"/>
            <a:ext cx="3276600" cy="32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47251D4F-7703-1BF7-3FB7-55118478031F}"/>
              </a:ext>
            </a:extLst>
          </p:cNvPr>
          <p:cNvGrpSpPr/>
          <p:nvPr/>
        </p:nvGrpSpPr>
        <p:grpSpPr>
          <a:xfrm>
            <a:off x="5005059" y="1966378"/>
            <a:ext cx="3752193" cy="2309352"/>
            <a:chOff x="4950541" y="2217494"/>
            <a:chExt cx="3752193" cy="2309352"/>
          </a:xfrm>
        </p:grpSpPr>
        <p:grpSp>
          <p:nvGrpSpPr>
            <p:cNvPr id="43" name="object 8">
              <a:extLst>
                <a:ext uri="{FF2B5EF4-FFF2-40B4-BE49-F238E27FC236}">
                  <a16:creationId xmlns:a16="http://schemas.microsoft.com/office/drawing/2014/main" id="{D4F185B7-8503-42FD-C217-71885A9678D8}"/>
                </a:ext>
              </a:extLst>
            </p:cNvPr>
            <p:cNvGrpSpPr/>
            <p:nvPr/>
          </p:nvGrpSpPr>
          <p:grpSpPr>
            <a:xfrm>
              <a:off x="4950541" y="2217494"/>
              <a:ext cx="3752193" cy="546106"/>
              <a:chOff x="4810505" y="2938246"/>
              <a:chExt cx="4045585" cy="711835"/>
            </a:xfrm>
          </p:grpSpPr>
          <p:sp>
            <p:nvSpPr>
              <p:cNvPr id="63" name="object 9">
                <a:extLst>
                  <a:ext uri="{FF2B5EF4-FFF2-40B4-BE49-F238E27FC236}">
                    <a16:creationId xmlns:a16="http://schemas.microsoft.com/office/drawing/2014/main" id="{9AB5DE2E-5510-C8C1-A481-328612D3654D}"/>
                  </a:ext>
                </a:extLst>
              </p:cNvPr>
              <p:cNvSpPr/>
              <p:nvPr/>
            </p:nvSpPr>
            <p:spPr>
              <a:xfrm>
                <a:off x="4815077" y="2938246"/>
                <a:ext cx="4037076" cy="67668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0">
                <a:extLst>
                  <a:ext uri="{FF2B5EF4-FFF2-40B4-BE49-F238E27FC236}">
                    <a16:creationId xmlns:a16="http://schemas.microsoft.com/office/drawing/2014/main" id="{BE89841E-77F5-4CD0-85CE-4764FC9BB7A0}"/>
                  </a:ext>
                </a:extLst>
              </p:cNvPr>
              <p:cNvSpPr/>
              <p:nvPr/>
            </p:nvSpPr>
            <p:spPr>
              <a:xfrm>
                <a:off x="4810505" y="2987776"/>
                <a:ext cx="4045457" cy="66220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11">
                <a:extLst>
                  <a:ext uri="{FF2B5EF4-FFF2-40B4-BE49-F238E27FC236}">
                    <a16:creationId xmlns:a16="http://schemas.microsoft.com/office/drawing/2014/main" id="{1F605CB4-6990-59B3-DCFE-24E947478AF0}"/>
                  </a:ext>
                </a:extLst>
              </p:cNvPr>
              <p:cNvSpPr/>
              <p:nvPr/>
            </p:nvSpPr>
            <p:spPr>
              <a:xfrm>
                <a:off x="4868798" y="2972181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3878833" y="0"/>
                    </a:moveTo>
                    <a:lnTo>
                      <a:pt x="57658" y="0"/>
                    </a:lnTo>
                    <a:lnTo>
                      <a:pt x="35200" y="4526"/>
                    </a:lnTo>
                    <a:lnTo>
                      <a:pt x="16875" y="16875"/>
                    </a:lnTo>
                    <a:lnTo>
                      <a:pt x="4526" y="35200"/>
                    </a:lnTo>
                    <a:lnTo>
                      <a:pt x="0" y="57658"/>
                    </a:lnTo>
                    <a:lnTo>
                      <a:pt x="0" y="518414"/>
                    </a:lnTo>
                    <a:lnTo>
                      <a:pt x="4526" y="540871"/>
                    </a:lnTo>
                    <a:lnTo>
                      <a:pt x="16875" y="559196"/>
                    </a:lnTo>
                    <a:lnTo>
                      <a:pt x="35200" y="571545"/>
                    </a:lnTo>
                    <a:lnTo>
                      <a:pt x="57658" y="576072"/>
                    </a:lnTo>
                    <a:lnTo>
                      <a:pt x="3878833" y="576072"/>
                    </a:lnTo>
                    <a:lnTo>
                      <a:pt x="3901291" y="571545"/>
                    </a:lnTo>
                    <a:lnTo>
                      <a:pt x="3919616" y="559196"/>
                    </a:lnTo>
                    <a:lnTo>
                      <a:pt x="3931965" y="540871"/>
                    </a:lnTo>
                    <a:lnTo>
                      <a:pt x="3936492" y="518414"/>
                    </a:lnTo>
                    <a:lnTo>
                      <a:pt x="3936492" y="57658"/>
                    </a:lnTo>
                    <a:lnTo>
                      <a:pt x="3931965" y="35200"/>
                    </a:lnTo>
                    <a:lnTo>
                      <a:pt x="3919616" y="16875"/>
                    </a:lnTo>
                    <a:lnTo>
                      <a:pt x="3901291" y="4526"/>
                    </a:lnTo>
                    <a:lnTo>
                      <a:pt x="3878833" y="0"/>
                    </a:lnTo>
                    <a:close/>
                  </a:path>
                </a:pathLst>
              </a:custGeom>
              <a:solidFill>
                <a:srgbClr val="F795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12">
                <a:extLst>
                  <a:ext uri="{FF2B5EF4-FFF2-40B4-BE49-F238E27FC236}">
                    <a16:creationId xmlns:a16="http://schemas.microsoft.com/office/drawing/2014/main" id="{20F55171-1983-480D-95E6-F654B6FE09D9}"/>
                  </a:ext>
                </a:extLst>
              </p:cNvPr>
              <p:cNvSpPr/>
              <p:nvPr/>
            </p:nvSpPr>
            <p:spPr>
              <a:xfrm>
                <a:off x="4868798" y="2972181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0" y="57658"/>
                    </a:moveTo>
                    <a:lnTo>
                      <a:pt x="4526" y="35200"/>
                    </a:lnTo>
                    <a:lnTo>
                      <a:pt x="16875" y="16875"/>
                    </a:lnTo>
                    <a:lnTo>
                      <a:pt x="35200" y="4526"/>
                    </a:lnTo>
                    <a:lnTo>
                      <a:pt x="57658" y="0"/>
                    </a:lnTo>
                    <a:lnTo>
                      <a:pt x="3878833" y="0"/>
                    </a:lnTo>
                    <a:lnTo>
                      <a:pt x="3901291" y="4526"/>
                    </a:lnTo>
                    <a:lnTo>
                      <a:pt x="3919616" y="16875"/>
                    </a:lnTo>
                    <a:lnTo>
                      <a:pt x="3931965" y="35200"/>
                    </a:lnTo>
                    <a:lnTo>
                      <a:pt x="3936492" y="57658"/>
                    </a:lnTo>
                    <a:lnTo>
                      <a:pt x="3936492" y="518414"/>
                    </a:lnTo>
                    <a:lnTo>
                      <a:pt x="3931965" y="540871"/>
                    </a:lnTo>
                    <a:lnTo>
                      <a:pt x="3919616" y="559196"/>
                    </a:lnTo>
                    <a:lnTo>
                      <a:pt x="3901291" y="571545"/>
                    </a:lnTo>
                    <a:lnTo>
                      <a:pt x="3878833" y="576072"/>
                    </a:lnTo>
                    <a:lnTo>
                      <a:pt x="57658" y="576072"/>
                    </a:lnTo>
                    <a:lnTo>
                      <a:pt x="35200" y="571545"/>
                    </a:lnTo>
                    <a:lnTo>
                      <a:pt x="16875" y="559196"/>
                    </a:lnTo>
                    <a:lnTo>
                      <a:pt x="4526" y="540871"/>
                    </a:lnTo>
                    <a:lnTo>
                      <a:pt x="0" y="518414"/>
                    </a:lnTo>
                    <a:lnTo>
                      <a:pt x="0" y="57658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FD64360B-4CDD-5EDF-B7F5-0B951FB5768A}"/>
                </a:ext>
              </a:extLst>
            </p:cNvPr>
            <p:cNvSpPr txBox="1"/>
            <p:nvPr/>
          </p:nvSpPr>
          <p:spPr>
            <a:xfrm>
              <a:off x="5139358" y="2313546"/>
              <a:ext cx="3395879" cy="29046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CJK JP Black"/>
                </a:rPr>
                <a:t>涵養核心素養，形塑現代公民</a:t>
              </a:r>
              <a:endParaRPr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Black"/>
              </a:endParaRPr>
            </a:p>
          </p:txBody>
        </p:sp>
        <p:grpSp>
          <p:nvGrpSpPr>
            <p:cNvPr id="45" name="object 14">
              <a:extLst>
                <a:ext uri="{FF2B5EF4-FFF2-40B4-BE49-F238E27FC236}">
                  <a16:creationId xmlns:a16="http://schemas.microsoft.com/office/drawing/2014/main" id="{B3C162D8-9958-2AA7-81EC-9C2111BAA221}"/>
                </a:ext>
              </a:extLst>
            </p:cNvPr>
            <p:cNvGrpSpPr/>
            <p:nvPr/>
          </p:nvGrpSpPr>
          <p:grpSpPr>
            <a:xfrm>
              <a:off x="4950541" y="2805593"/>
              <a:ext cx="3752193" cy="545619"/>
              <a:chOff x="4810505" y="3704818"/>
              <a:chExt cx="4045585" cy="711200"/>
            </a:xfrm>
          </p:grpSpPr>
          <p:sp>
            <p:nvSpPr>
              <p:cNvPr id="59" name="object 15">
                <a:extLst>
                  <a:ext uri="{FF2B5EF4-FFF2-40B4-BE49-F238E27FC236}">
                    <a16:creationId xmlns:a16="http://schemas.microsoft.com/office/drawing/2014/main" id="{81050F34-7806-A18D-8E2B-330C2335FB87}"/>
                  </a:ext>
                </a:extLst>
              </p:cNvPr>
              <p:cNvSpPr/>
              <p:nvPr/>
            </p:nvSpPr>
            <p:spPr>
              <a:xfrm>
                <a:off x="4815077" y="3704818"/>
                <a:ext cx="4037076" cy="67668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6">
                <a:extLst>
                  <a:ext uri="{FF2B5EF4-FFF2-40B4-BE49-F238E27FC236}">
                    <a16:creationId xmlns:a16="http://schemas.microsoft.com/office/drawing/2014/main" id="{5F685138-C75D-28B7-EDB4-C48A824002CF}"/>
                  </a:ext>
                </a:extLst>
              </p:cNvPr>
              <p:cNvSpPr/>
              <p:nvPr/>
            </p:nvSpPr>
            <p:spPr>
              <a:xfrm>
                <a:off x="4810505" y="3753586"/>
                <a:ext cx="4045457" cy="662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7">
                <a:extLst>
                  <a:ext uri="{FF2B5EF4-FFF2-40B4-BE49-F238E27FC236}">
                    <a16:creationId xmlns:a16="http://schemas.microsoft.com/office/drawing/2014/main" id="{94172448-88D6-7268-B41C-F5EBA9C00A79}"/>
                  </a:ext>
                </a:extLst>
              </p:cNvPr>
              <p:cNvSpPr/>
              <p:nvPr/>
            </p:nvSpPr>
            <p:spPr>
              <a:xfrm>
                <a:off x="4868798" y="3738752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3878833" y="0"/>
                    </a:moveTo>
                    <a:lnTo>
                      <a:pt x="57658" y="0"/>
                    </a:lnTo>
                    <a:lnTo>
                      <a:pt x="35200" y="4526"/>
                    </a:lnTo>
                    <a:lnTo>
                      <a:pt x="16875" y="16875"/>
                    </a:lnTo>
                    <a:lnTo>
                      <a:pt x="4526" y="35200"/>
                    </a:lnTo>
                    <a:lnTo>
                      <a:pt x="0" y="57658"/>
                    </a:lnTo>
                    <a:lnTo>
                      <a:pt x="0" y="518414"/>
                    </a:lnTo>
                    <a:lnTo>
                      <a:pt x="4526" y="540871"/>
                    </a:lnTo>
                    <a:lnTo>
                      <a:pt x="16875" y="559196"/>
                    </a:lnTo>
                    <a:lnTo>
                      <a:pt x="35200" y="571545"/>
                    </a:lnTo>
                    <a:lnTo>
                      <a:pt x="57658" y="576072"/>
                    </a:lnTo>
                    <a:lnTo>
                      <a:pt x="3878833" y="576072"/>
                    </a:lnTo>
                    <a:lnTo>
                      <a:pt x="3901291" y="571545"/>
                    </a:lnTo>
                    <a:lnTo>
                      <a:pt x="3919616" y="559196"/>
                    </a:lnTo>
                    <a:lnTo>
                      <a:pt x="3931965" y="540871"/>
                    </a:lnTo>
                    <a:lnTo>
                      <a:pt x="3936492" y="518414"/>
                    </a:lnTo>
                    <a:lnTo>
                      <a:pt x="3936492" y="57658"/>
                    </a:lnTo>
                    <a:lnTo>
                      <a:pt x="3931965" y="35200"/>
                    </a:lnTo>
                    <a:lnTo>
                      <a:pt x="3919616" y="16875"/>
                    </a:lnTo>
                    <a:lnTo>
                      <a:pt x="3901291" y="4526"/>
                    </a:lnTo>
                    <a:lnTo>
                      <a:pt x="3878833" y="0"/>
                    </a:lnTo>
                    <a:close/>
                  </a:path>
                </a:pathLst>
              </a:custGeom>
              <a:solidFill>
                <a:srgbClr val="FFBD3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8">
                <a:extLst>
                  <a:ext uri="{FF2B5EF4-FFF2-40B4-BE49-F238E27FC236}">
                    <a16:creationId xmlns:a16="http://schemas.microsoft.com/office/drawing/2014/main" id="{DF2518A5-E481-9E5D-8BE1-76EC0BE476D2}"/>
                  </a:ext>
                </a:extLst>
              </p:cNvPr>
              <p:cNvSpPr/>
              <p:nvPr/>
            </p:nvSpPr>
            <p:spPr>
              <a:xfrm>
                <a:off x="4868798" y="3738752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0" y="57658"/>
                    </a:moveTo>
                    <a:lnTo>
                      <a:pt x="4526" y="35200"/>
                    </a:lnTo>
                    <a:lnTo>
                      <a:pt x="16875" y="16875"/>
                    </a:lnTo>
                    <a:lnTo>
                      <a:pt x="35200" y="4526"/>
                    </a:lnTo>
                    <a:lnTo>
                      <a:pt x="57658" y="0"/>
                    </a:lnTo>
                    <a:lnTo>
                      <a:pt x="3878833" y="0"/>
                    </a:lnTo>
                    <a:lnTo>
                      <a:pt x="3901291" y="4526"/>
                    </a:lnTo>
                    <a:lnTo>
                      <a:pt x="3919616" y="16875"/>
                    </a:lnTo>
                    <a:lnTo>
                      <a:pt x="3931965" y="35200"/>
                    </a:lnTo>
                    <a:lnTo>
                      <a:pt x="3936492" y="57658"/>
                    </a:lnTo>
                    <a:lnTo>
                      <a:pt x="3936492" y="518414"/>
                    </a:lnTo>
                    <a:lnTo>
                      <a:pt x="3931965" y="540871"/>
                    </a:lnTo>
                    <a:lnTo>
                      <a:pt x="3919616" y="559196"/>
                    </a:lnTo>
                    <a:lnTo>
                      <a:pt x="3901291" y="571545"/>
                    </a:lnTo>
                    <a:lnTo>
                      <a:pt x="3878833" y="576072"/>
                    </a:lnTo>
                    <a:lnTo>
                      <a:pt x="57658" y="576072"/>
                    </a:lnTo>
                    <a:lnTo>
                      <a:pt x="35200" y="571545"/>
                    </a:lnTo>
                    <a:lnTo>
                      <a:pt x="16875" y="559196"/>
                    </a:lnTo>
                    <a:lnTo>
                      <a:pt x="4526" y="540871"/>
                    </a:lnTo>
                    <a:lnTo>
                      <a:pt x="0" y="518414"/>
                    </a:lnTo>
                    <a:lnTo>
                      <a:pt x="0" y="57658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D835AE03-5F9B-7780-B1E2-C3902D9A1218}"/>
                </a:ext>
              </a:extLst>
            </p:cNvPr>
            <p:cNvSpPr txBox="1"/>
            <p:nvPr/>
          </p:nvSpPr>
          <p:spPr>
            <a:xfrm>
              <a:off x="5128638" y="2908939"/>
              <a:ext cx="339587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強化基礎知識，導向終身學習</a:t>
              </a:r>
            </a:p>
          </p:txBody>
        </p:sp>
        <p:grpSp>
          <p:nvGrpSpPr>
            <p:cNvPr id="47" name="object 20">
              <a:extLst>
                <a:ext uri="{FF2B5EF4-FFF2-40B4-BE49-F238E27FC236}">
                  <a16:creationId xmlns:a16="http://schemas.microsoft.com/office/drawing/2014/main" id="{DA987213-34AE-24E0-60A0-A9F9B3DBF040}"/>
                </a:ext>
              </a:extLst>
            </p:cNvPr>
            <p:cNvGrpSpPr/>
            <p:nvPr/>
          </p:nvGrpSpPr>
          <p:grpSpPr>
            <a:xfrm>
              <a:off x="4950541" y="3393692"/>
              <a:ext cx="3752193" cy="545619"/>
              <a:chOff x="4810505" y="4471390"/>
              <a:chExt cx="4045585" cy="711200"/>
            </a:xfrm>
          </p:grpSpPr>
          <p:sp>
            <p:nvSpPr>
              <p:cNvPr id="55" name="object 21">
                <a:extLst>
                  <a:ext uri="{FF2B5EF4-FFF2-40B4-BE49-F238E27FC236}">
                    <a16:creationId xmlns:a16="http://schemas.microsoft.com/office/drawing/2014/main" id="{14B3DFA0-8ABD-0EE6-67D6-24FF6AFE5874}"/>
                  </a:ext>
                </a:extLst>
              </p:cNvPr>
              <p:cNvSpPr/>
              <p:nvPr/>
            </p:nvSpPr>
            <p:spPr>
              <a:xfrm>
                <a:off x="4815077" y="4471390"/>
                <a:ext cx="4037076" cy="67591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22">
                <a:extLst>
                  <a:ext uri="{FF2B5EF4-FFF2-40B4-BE49-F238E27FC236}">
                    <a16:creationId xmlns:a16="http://schemas.microsoft.com/office/drawing/2014/main" id="{C117FCD5-1651-9358-657A-C1CCE734209D}"/>
                  </a:ext>
                </a:extLst>
              </p:cNvPr>
              <p:cNvSpPr/>
              <p:nvPr/>
            </p:nvSpPr>
            <p:spPr>
              <a:xfrm>
                <a:off x="4810505" y="4520158"/>
                <a:ext cx="4045457" cy="662203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23">
                <a:extLst>
                  <a:ext uri="{FF2B5EF4-FFF2-40B4-BE49-F238E27FC236}">
                    <a16:creationId xmlns:a16="http://schemas.microsoft.com/office/drawing/2014/main" id="{765A91D0-9978-B64D-8363-3A9598927767}"/>
                  </a:ext>
                </a:extLst>
              </p:cNvPr>
              <p:cNvSpPr/>
              <p:nvPr/>
            </p:nvSpPr>
            <p:spPr>
              <a:xfrm>
                <a:off x="4868798" y="4505325"/>
                <a:ext cx="3937000" cy="57531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5310">
                    <a:moveTo>
                      <a:pt x="3878960" y="0"/>
                    </a:moveTo>
                    <a:lnTo>
                      <a:pt x="57530" y="0"/>
                    </a:lnTo>
                    <a:lnTo>
                      <a:pt x="35147" y="4524"/>
                    </a:lnTo>
                    <a:lnTo>
                      <a:pt x="16859" y="16859"/>
                    </a:lnTo>
                    <a:lnTo>
                      <a:pt x="4524" y="35147"/>
                    </a:lnTo>
                    <a:lnTo>
                      <a:pt x="0" y="57531"/>
                    </a:lnTo>
                    <a:lnTo>
                      <a:pt x="0" y="517779"/>
                    </a:lnTo>
                    <a:lnTo>
                      <a:pt x="4524" y="540162"/>
                    </a:lnTo>
                    <a:lnTo>
                      <a:pt x="16859" y="558450"/>
                    </a:lnTo>
                    <a:lnTo>
                      <a:pt x="35147" y="570785"/>
                    </a:lnTo>
                    <a:lnTo>
                      <a:pt x="57530" y="575310"/>
                    </a:lnTo>
                    <a:lnTo>
                      <a:pt x="3878960" y="575310"/>
                    </a:lnTo>
                    <a:lnTo>
                      <a:pt x="3901344" y="570785"/>
                    </a:lnTo>
                    <a:lnTo>
                      <a:pt x="3919632" y="558450"/>
                    </a:lnTo>
                    <a:lnTo>
                      <a:pt x="3931967" y="540162"/>
                    </a:lnTo>
                    <a:lnTo>
                      <a:pt x="3936492" y="517779"/>
                    </a:lnTo>
                    <a:lnTo>
                      <a:pt x="3936492" y="57531"/>
                    </a:lnTo>
                    <a:lnTo>
                      <a:pt x="3931967" y="35147"/>
                    </a:lnTo>
                    <a:lnTo>
                      <a:pt x="3919632" y="16859"/>
                    </a:lnTo>
                    <a:lnTo>
                      <a:pt x="3901344" y="4524"/>
                    </a:lnTo>
                    <a:lnTo>
                      <a:pt x="3878960" y="0"/>
                    </a:lnTo>
                    <a:close/>
                  </a:path>
                </a:pathLst>
              </a:custGeom>
              <a:solidFill>
                <a:srgbClr val="F795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24">
                <a:extLst>
                  <a:ext uri="{FF2B5EF4-FFF2-40B4-BE49-F238E27FC236}">
                    <a16:creationId xmlns:a16="http://schemas.microsoft.com/office/drawing/2014/main" id="{F5003ED6-A97A-D26C-B7A2-64E932938A8C}"/>
                  </a:ext>
                </a:extLst>
              </p:cNvPr>
              <p:cNvSpPr/>
              <p:nvPr/>
            </p:nvSpPr>
            <p:spPr>
              <a:xfrm>
                <a:off x="4868798" y="4505325"/>
                <a:ext cx="3937000" cy="57531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5310">
                    <a:moveTo>
                      <a:pt x="0" y="57531"/>
                    </a:moveTo>
                    <a:lnTo>
                      <a:pt x="4524" y="35147"/>
                    </a:lnTo>
                    <a:lnTo>
                      <a:pt x="16859" y="16859"/>
                    </a:lnTo>
                    <a:lnTo>
                      <a:pt x="35147" y="4524"/>
                    </a:lnTo>
                    <a:lnTo>
                      <a:pt x="57530" y="0"/>
                    </a:lnTo>
                    <a:lnTo>
                      <a:pt x="3878960" y="0"/>
                    </a:lnTo>
                    <a:lnTo>
                      <a:pt x="3901344" y="4524"/>
                    </a:lnTo>
                    <a:lnTo>
                      <a:pt x="3919632" y="16859"/>
                    </a:lnTo>
                    <a:lnTo>
                      <a:pt x="3931967" y="35147"/>
                    </a:lnTo>
                    <a:lnTo>
                      <a:pt x="3936492" y="57531"/>
                    </a:lnTo>
                    <a:lnTo>
                      <a:pt x="3936492" y="517779"/>
                    </a:lnTo>
                    <a:lnTo>
                      <a:pt x="3931967" y="540162"/>
                    </a:lnTo>
                    <a:lnTo>
                      <a:pt x="3919632" y="558450"/>
                    </a:lnTo>
                    <a:lnTo>
                      <a:pt x="3901344" y="570785"/>
                    </a:lnTo>
                    <a:lnTo>
                      <a:pt x="3878960" y="575310"/>
                    </a:lnTo>
                    <a:lnTo>
                      <a:pt x="57530" y="575310"/>
                    </a:lnTo>
                    <a:lnTo>
                      <a:pt x="35147" y="570785"/>
                    </a:lnTo>
                    <a:lnTo>
                      <a:pt x="16859" y="558450"/>
                    </a:lnTo>
                    <a:lnTo>
                      <a:pt x="4524" y="540162"/>
                    </a:lnTo>
                    <a:lnTo>
                      <a:pt x="0" y="517779"/>
                    </a:lnTo>
                    <a:lnTo>
                      <a:pt x="0" y="57531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8" name="object 25">
              <a:extLst>
                <a:ext uri="{FF2B5EF4-FFF2-40B4-BE49-F238E27FC236}">
                  <a16:creationId xmlns:a16="http://schemas.microsoft.com/office/drawing/2014/main" id="{6F94A99B-4A89-4C9C-9171-C098CCFEB7B8}"/>
                </a:ext>
              </a:extLst>
            </p:cNvPr>
            <p:cNvSpPr txBox="1"/>
            <p:nvPr/>
          </p:nvSpPr>
          <p:spPr>
            <a:xfrm>
              <a:off x="5139653" y="3495497"/>
              <a:ext cx="339529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培養專業技能，符合產業需求</a:t>
              </a:r>
            </a:p>
          </p:txBody>
        </p:sp>
        <p:grpSp>
          <p:nvGrpSpPr>
            <p:cNvPr id="49" name="object 26">
              <a:extLst>
                <a:ext uri="{FF2B5EF4-FFF2-40B4-BE49-F238E27FC236}">
                  <a16:creationId xmlns:a16="http://schemas.microsoft.com/office/drawing/2014/main" id="{25C9EE9E-59A9-EA1B-217A-2F86A657E6F3}"/>
                </a:ext>
              </a:extLst>
            </p:cNvPr>
            <p:cNvGrpSpPr/>
            <p:nvPr/>
          </p:nvGrpSpPr>
          <p:grpSpPr>
            <a:xfrm>
              <a:off x="4950541" y="3981227"/>
              <a:ext cx="3752193" cy="545619"/>
              <a:chOff x="4810505" y="5237226"/>
              <a:chExt cx="4045585" cy="711200"/>
            </a:xfrm>
          </p:grpSpPr>
          <p:sp>
            <p:nvSpPr>
              <p:cNvPr id="51" name="object 27">
                <a:extLst>
                  <a:ext uri="{FF2B5EF4-FFF2-40B4-BE49-F238E27FC236}">
                    <a16:creationId xmlns:a16="http://schemas.microsoft.com/office/drawing/2014/main" id="{A43E173D-4D5C-A73C-DE78-8FA1C652E049}"/>
                  </a:ext>
                </a:extLst>
              </p:cNvPr>
              <p:cNvSpPr/>
              <p:nvPr/>
            </p:nvSpPr>
            <p:spPr>
              <a:xfrm>
                <a:off x="4815077" y="5237226"/>
                <a:ext cx="4037076" cy="67668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28">
                <a:extLst>
                  <a:ext uri="{FF2B5EF4-FFF2-40B4-BE49-F238E27FC236}">
                    <a16:creationId xmlns:a16="http://schemas.microsoft.com/office/drawing/2014/main" id="{506DBB70-4B7E-FDAA-334F-DB54405FAB7E}"/>
                  </a:ext>
                </a:extLst>
              </p:cNvPr>
              <p:cNvSpPr/>
              <p:nvPr/>
            </p:nvSpPr>
            <p:spPr>
              <a:xfrm>
                <a:off x="4810505" y="5285994"/>
                <a:ext cx="4045457" cy="66220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29">
                <a:extLst>
                  <a:ext uri="{FF2B5EF4-FFF2-40B4-BE49-F238E27FC236}">
                    <a16:creationId xmlns:a16="http://schemas.microsoft.com/office/drawing/2014/main" id="{3D01DE86-52DF-89B9-B7C4-E39BB958C976}"/>
                  </a:ext>
                </a:extLst>
              </p:cNvPr>
              <p:cNvSpPr/>
              <p:nvPr/>
            </p:nvSpPr>
            <p:spPr>
              <a:xfrm>
                <a:off x="4868798" y="5271135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3878833" y="0"/>
                    </a:moveTo>
                    <a:lnTo>
                      <a:pt x="57658" y="0"/>
                    </a:lnTo>
                    <a:lnTo>
                      <a:pt x="35200" y="4526"/>
                    </a:lnTo>
                    <a:lnTo>
                      <a:pt x="16875" y="16875"/>
                    </a:lnTo>
                    <a:lnTo>
                      <a:pt x="4526" y="35200"/>
                    </a:lnTo>
                    <a:lnTo>
                      <a:pt x="0" y="57657"/>
                    </a:lnTo>
                    <a:lnTo>
                      <a:pt x="0" y="518464"/>
                    </a:lnTo>
                    <a:lnTo>
                      <a:pt x="4526" y="540887"/>
                    </a:lnTo>
                    <a:lnTo>
                      <a:pt x="16875" y="559198"/>
                    </a:lnTo>
                    <a:lnTo>
                      <a:pt x="35200" y="571544"/>
                    </a:lnTo>
                    <a:lnTo>
                      <a:pt x="57658" y="576071"/>
                    </a:lnTo>
                    <a:lnTo>
                      <a:pt x="3878833" y="576071"/>
                    </a:lnTo>
                    <a:lnTo>
                      <a:pt x="3901291" y="571544"/>
                    </a:lnTo>
                    <a:lnTo>
                      <a:pt x="3919616" y="559198"/>
                    </a:lnTo>
                    <a:lnTo>
                      <a:pt x="3931965" y="540887"/>
                    </a:lnTo>
                    <a:lnTo>
                      <a:pt x="3936492" y="518464"/>
                    </a:lnTo>
                    <a:lnTo>
                      <a:pt x="3936492" y="57657"/>
                    </a:lnTo>
                    <a:lnTo>
                      <a:pt x="3931965" y="35200"/>
                    </a:lnTo>
                    <a:lnTo>
                      <a:pt x="3919616" y="16875"/>
                    </a:lnTo>
                    <a:lnTo>
                      <a:pt x="3901291" y="4526"/>
                    </a:lnTo>
                    <a:lnTo>
                      <a:pt x="3878833" y="0"/>
                    </a:lnTo>
                    <a:close/>
                  </a:path>
                </a:pathLst>
              </a:custGeom>
              <a:solidFill>
                <a:srgbClr val="FFBD3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0">
                <a:extLst>
                  <a:ext uri="{FF2B5EF4-FFF2-40B4-BE49-F238E27FC236}">
                    <a16:creationId xmlns:a16="http://schemas.microsoft.com/office/drawing/2014/main" id="{01EA4ECD-BB8E-BB29-B665-3CC90A3A2035}"/>
                  </a:ext>
                </a:extLst>
              </p:cNvPr>
              <p:cNvSpPr/>
              <p:nvPr/>
            </p:nvSpPr>
            <p:spPr>
              <a:xfrm>
                <a:off x="4868798" y="5271135"/>
                <a:ext cx="393700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937000" h="576579">
                    <a:moveTo>
                      <a:pt x="0" y="57657"/>
                    </a:moveTo>
                    <a:lnTo>
                      <a:pt x="4526" y="35200"/>
                    </a:lnTo>
                    <a:lnTo>
                      <a:pt x="16875" y="16875"/>
                    </a:lnTo>
                    <a:lnTo>
                      <a:pt x="35200" y="4526"/>
                    </a:lnTo>
                    <a:lnTo>
                      <a:pt x="57658" y="0"/>
                    </a:lnTo>
                    <a:lnTo>
                      <a:pt x="3878833" y="0"/>
                    </a:lnTo>
                    <a:lnTo>
                      <a:pt x="3901291" y="4526"/>
                    </a:lnTo>
                    <a:lnTo>
                      <a:pt x="3919616" y="16875"/>
                    </a:lnTo>
                    <a:lnTo>
                      <a:pt x="3931965" y="35200"/>
                    </a:lnTo>
                    <a:lnTo>
                      <a:pt x="3936492" y="57657"/>
                    </a:lnTo>
                    <a:lnTo>
                      <a:pt x="3936492" y="518464"/>
                    </a:lnTo>
                    <a:lnTo>
                      <a:pt x="3931965" y="540887"/>
                    </a:lnTo>
                    <a:lnTo>
                      <a:pt x="3919616" y="559198"/>
                    </a:lnTo>
                    <a:lnTo>
                      <a:pt x="3901291" y="571544"/>
                    </a:lnTo>
                    <a:lnTo>
                      <a:pt x="3878833" y="576071"/>
                    </a:lnTo>
                    <a:lnTo>
                      <a:pt x="57658" y="576071"/>
                    </a:lnTo>
                    <a:lnTo>
                      <a:pt x="35200" y="571544"/>
                    </a:lnTo>
                    <a:lnTo>
                      <a:pt x="16875" y="559198"/>
                    </a:lnTo>
                    <a:lnTo>
                      <a:pt x="4526" y="540887"/>
                    </a:lnTo>
                    <a:lnTo>
                      <a:pt x="0" y="518464"/>
                    </a:lnTo>
                    <a:lnTo>
                      <a:pt x="0" y="57657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31">
              <a:extLst>
                <a:ext uri="{FF2B5EF4-FFF2-40B4-BE49-F238E27FC236}">
                  <a16:creationId xmlns:a16="http://schemas.microsoft.com/office/drawing/2014/main" id="{5FA14767-E328-8652-6672-D6678E86BE0B}"/>
                </a:ext>
              </a:extLst>
            </p:cNvPr>
            <p:cNvSpPr txBox="1"/>
            <p:nvPr/>
          </p:nvSpPr>
          <p:spPr>
            <a:xfrm>
              <a:off x="5139653" y="4078599"/>
              <a:ext cx="339587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陶冶道德品格，提升個人價值</a:t>
              </a:r>
            </a:p>
          </p:txBody>
        </p:sp>
      </p:grpSp>
      <p:sp>
        <p:nvSpPr>
          <p:cNvPr id="72" name="object 36">
            <a:extLst>
              <a:ext uri="{FF2B5EF4-FFF2-40B4-BE49-F238E27FC236}">
                <a16:creationId xmlns:a16="http://schemas.microsoft.com/office/drawing/2014/main" id="{90306681-A58C-E7B6-1D8C-D29542D7F56B}"/>
              </a:ext>
            </a:extLst>
          </p:cNvPr>
          <p:cNvSpPr txBox="1"/>
          <p:nvPr/>
        </p:nvSpPr>
        <p:spPr>
          <a:xfrm>
            <a:off x="1457124" y="1322098"/>
            <a:ext cx="165535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endParaRPr sz="2000" dirty="0">
              <a:latin typeface="Noto Sans CJK JP Medium"/>
              <a:cs typeface="Noto Sans CJK JP Medium"/>
            </a:endParaRP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8C60C6F4-E608-B43F-264E-255AD9296EC0}"/>
              </a:ext>
            </a:extLst>
          </p:cNvPr>
          <p:cNvGrpSpPr/>
          <p:nvPr/>
        </p:nvGrpSpPr>
        <p:grpSpPr>
          <a:xfrm>
            <a:off x="335274" y="2007623"/>
            <a:ext cx="3698082" cy="2268280"/>
            <a:chOff x="434334" y="2258153"/>
            <a:chExt cx="3698082" cy="2268280"/>
          </a:xfrm>
        </p:grpSpPr>
        <p:grpSp>
          <p:nvGrpSpPr>
            <p:cNvPr id="73" name="object 37">
              <a:extLst>
                <a:ext uri="{FF2B5EF4-FFF2-40B4-BE49-F238E27FC236}">
                  <a16:creationId xmlns:a16="http://schemas.microsoft.com/office/drawing/2014/main" id="{E681FAA0-5949-07E5-DE8C-CEB414F4AA32}"/>
                </a:ext>
              </a:extLst>
            </p:cNvPr>
            <p:cNvGrpSpPr/>
            <p:nvPr/>
          </p:nvGrpSpPr>
          <p:grpSpPr>
            <a:xfrm>
              <a:off x="434334" y="2258153"/>
              <a:ext cx="3698082" cy="536323"/>
              <a:chOff x="296418" y="2935960"/>
              <a:chExt cx="3461385" cy="711200"/>
            </a:xfrm>
          </p:grpSpPr>
          <p:sp>
            <p:nvSpPr>
              <p:cNvPr id="93" name="object 38">
                <a:extLst>
                  <a:ext uri="{FF2B5EF4-FFF2-40B4-BE49-F238E27FC236}">
                    <a16:creationId xmlns:a16="http://schemas.microsoft.com/office/drawing/2014/main" id="{5781C1B8-7378-D764-DBFF-01908BB993A7}"/>
                  </a:ext>
                </a:extLst>
              </p:cNvPr>
              <p:cNvSpPr/>
              <p:nvPr/>
            </p:nvSpPr>
            <p:spPr>
              <a:xfrm>
                <a:off x="296418" y="2935960"/>
                <a:ext cx="3461004" cy="67668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39">
                <a:extLst>
                  <a:ext uri="{FF2B5EF4-FFF2-40B4-BE49-F238E27FC236}">
                    <a16:creationId xmlns:a16="http://schemas.microsoft.com/office/drawing/2014/main" id="{AFE7E31B-FA2A-9A68-CA7E-0A1F8AADF116}"/>
                  </a:ext>
                </a:extLst>
              </p:cNvPr>
              <p:cNvSpPr/>
              <p:nvPr/>
            </p:nvSpPr>
            <p:spPr>
              <a:xfrm>
                <a:off x="981455" y="2984728"/>
                <a:ext cx="2088642" cy="66220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40">
                <a:extLst>
                  <a:ext uri="{FF2B5EF4-FFF2-40B4-BE49-F238E27FC236}">
                    <a16:creationId xmlns:a16="http://schemas.microsoft.com/office/drawing/2014/main" id="{39B1EE6F-03CB-85CD-0F0A-8E686029E46E}"/>
                  </a:ext>
                </a:extLst>
              </p:cNvPr>
              <p:cNvSpPr/>
              <p:nvPr/>
            </p:nvSpPr>
            <p:spPr>
              <a:xfrm>
                <a:off x="350139" y="2969894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3302762" y="0"/>
                    </a:moveTo>
                    <a:lnTo>
                      <a:pt x="57607" y="0"/>
                    </a:lnTo>
                    <a:lnTo>
                      <a:pt x="35184" y="4526"/>
                    </a:lnTo>
                    <a:lnTo>
                      <a:pt x="16873" y="16875"/>
                    </a:lnTo>
                    <a:lnTo>
                      <a:pt x="4527" y="35200"/>
                    </a:lnTo>
                    <a:lnTo>
                      <a:pt x="0" y="57657"/>
                    </a:lnTo>
                    <a:lnTo>
                      <a:pt x="0" y="518413"/>
                    </a:lnTo>
                    <a:lnTo>
                      <a:pt x="4527" y="540871"/>
                    </a:lnTo>
                    <a:lnTo>
                      <a:pt x="16873" y="559196"/>
                    </a:lnTo>
                    <a:lnTo>
                      <a:pt x="35184" y="571545"/>
                    </a:lnTo>
                    <a:lnTo>
                      <a:pt x="57607" y="576071"/>
                    </a:lnTo>
                    <a:lnTo>
                      <a:pt x="3302762" y="576071"/>
                    </a:lnTo>
                    <a:lnTo>
                      <a:pt x="3325219" y="571545"/>
                    </a:lnTo>
                    <a:lnTo>
                      <a:pt x="3343544" y="559196"/>
                    </a:lnTo>
                    <a:lnTo>
                      <a:pt x="3355893" y="540871"/>
                    </a:lnTo>
                    <a:lnTo>
                      <a:pt x="3360420" y="518413"/>
                    </a:lnTo>
                    <a:lnTo>
                      <a:pt x="3360420" y="57657"/>
                    </a:lnTo>
                    <a:lnTo>
                      <a:pt x="3355893" y="35200"/>
                    </a:lnTo>
                    <a:lnTo>
                      <a:pt x="3343544" y="16875"/>
                    </a:lnTo>
                    <a:lnTo>
                      <a:pt x="3325219" y="4526"/>
                    </a:lnTo>
                    <a:lnTo>
                      <a:pt x="3302762" y="0"/>
                    </a:lnTo>
                    <a:close/>
                  </a:path>
                </a:pathLst>
              </a:custGeom>
              <a:solidFill>
                <a:srgbClr val="4AACC5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6" name="object 41">
                <a:extLst>
                  <a:ext uri="{FF2B5EF4-FFF2-40B4-BE49-F238E27FC236}">
                    <a16:creationId xmlns:a16="http://schemas.microsoft.com/office/drawing/2014/main" id="{73DC2E83-76CC-4AC3-F909-B88437012155}"/>
                  </a:ext>
                </a:extLst>
              </p:cNvPr>
              <p:cNvSpPr/>
              <p:nvPr/>
            </p:nvSpPr>
            <p:spPr>
              <a:xfrm>
                <a:off x="350139" y="2969894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0" y="57657"/>
                    </a:moveTo>
                    <a:lnTo>
                      <a:pt x="4527" y="35200"/>
                    </a:lnTo>
                    <a:lnTo>
                      <a:pt x="16873" y="16875"/>
                    </a:lnTo>
                    <a:lnTo>
                      <a:pt x="35184" y="4526"/>
                    </a:lnTo>
                    <a:lnTo>
                      <a:pt x="57607" y="0"/>
                    </a:lnTo>
                    <a:lnTo>
                      <a:pt x="3302762" y="0"/>
                    </a:lnTo>
                    <a:lnTo>
                      <a:pt x="3325219" y="4526"/>
                    </a:lnTo>
                    <a:lnTo>
                      <a:pt x="3343544" y="16875"/>
                    </a:lnTo>
                    <a:lnTo>
                      <a:pt x="3355893" y="35200"/>
                    </a:lnTo>
                    <a:lnTo>
                      <a:pt x="3360420" y="57657"/>
                    </a:lnTo>
                    <a:lnTo>
                      <a:pt x="3360420" y="518413"/>
                    </a:lnTo>
                    <a:lnTo>
                      <a:pt x="3355893" y="540871"/>
                    </a:lnTo>
                    <a:lnTo>
                      <a:pt x="3343544" y="559196"/>
                    </a:lnTo>
                    <a:lnTo>
                      <a:pt x="3325219" y="571545"/>
                    </a:lnTo>
                    <a:lnTo>
                      <a:pt x="3302762" y="576071"/>
                    </a:lnTo>
                    <a:lnTo>
                      <a:pt x="57607" y="576071"/>
                    </a:lnTo>
                    <a:lnTo>
                      <a:pt x="35184" y="571545"/>
                    </a:lnTo>
                    <a:lnTo>
                      <a:pt x="16873" y="559196"/>
                    </a:lnTo>
                    <a:lnTo>
                      <a:pt x="4527" y="540871"/>
                    </a:lnTo>
                    <a:lnTo>
                      <a:pt x="0" y="518413"/>
                    </a:lnTo>
                    <a:lnTo>
                      <a:pt x="0" y="57657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4" name="object 42">
              <a:extLst>
                <a:ext uri="{FF2B5EF4-FFF2-40B4-BE49-F238E27FC236}">
                  <a16:creationId xmlns:a16="http://schemas.microsoft.com/office/drawing/2014/main" id="{D6522106-F8E9-32FB-2708-E4D36583B4CA}"/>
                </a:ext>
              </a:extLst>
            </p:cNvPr>
            <p:cNvSpPr txBox="1"/>
            <p:nvPr/>
          </p:nvSpPr>
          <p:spPr>
            <a:xfrm>
              <a:off x="1376256" y="2325456"/>
              <a:ext cx="1820208" cy="3513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CJK JP Black"/>
                </a:rPr>
                <a:t>教導專業知能</a:t>
              </a:r>
              <a:endParaRPr sz="2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Noto Sans CJK JP Black"/>
              </a:endParaRPr>
            </a:p>
          </p:txBody>
        </p:sp>
        <p:grpSp>
          <p:nvGrpSpPr>
            <p:cNvPr id="75" name="object 43">
              <a:extLst>
                <a:ext uri="{FF2B5EF4-FFF2-40B4-BE49-F238E27FC236}">
                  <a16:creationId xmlns:a16="http://schemas.microsoft.com/office/drawing/2014/main" id="{B16D4CCD-86CF-65DD-8B24-3CE5F1D4EDEE}"/>
                </a:ext>
              </a:extLst>
            </p:cNvPr>
            <p:cNvGrpSpPr/>
            <p:nvPr/>
          </p:nvGrpSpPr>
          <p:grpSpPr>
            <a:xfrm>
              <a:off x="434334" y="2835657"/>
              <a:ext cx="3698082" cy="536323"/>
              <a:chOff x="296418" y="3701770"/>
              <a:chExt cx="3461385" cy="711200"/>
            </a:xfrm>
          </p:grpSpPr>
          <p:sp>
            <p:nvSpPr>
              <p:cNvPr id="89" name="object 44">
                <a:extLst>
                  <a:ext uri="{FF2B5EF4-FFF2-40B4-BE49-F238E27FC236}">
                    <a16:creationId xmlns:a16="http://schemas.microsoft.com/office/drawing/2014/main" id="{1B527027-23FF-8319-96F3-BA0EF1479A37}"/>
                  </a:ext>
                </a:extLst>
              </p:cNvPr>
              <p:cNvSpPr/>
              <p:nvPr/>
            </p:nvSpPr>
            <p:spPr>
              <a:xfrm>
                <a:off x="296418" y="3701770"/>
                <a:ext cx="3461004" cy="67668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45">
                <a:extLst>
                  <a:ext uri="{FF2B5EF4-FFF2-40B4-BE49-F238E27FC236}">
                    <a16:creationId xmlns:a16="http://schemas.microsoft.com/office/drawing/2014/main" id="{5A306F13-582F-67F3-97EF-51A99228ECE9}"/>
                  </a:ext>
                </a:extLst>
              </p:cNvPr>
              <p:cNvSpPr/>
              <p:nvPr/>
            </p:nvSpPr>
            <p:spPr>
              <a:xfrm>
                <a:off x="981455" y="3750538"/>
                <a:ext cx="2088642" cy="662203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46">
                <a:extLst>
                  <a:ext uri="{FF2B5EF4-FFF2-40B4-BE49-F238E27FC236}">
                    <a16:creationId xmlns:a16="http://schemas.microsoft.com/office/drawing/2014/main" id="{E7D33B49-47A3-440E-73ED-4E6AA34D692F}"/>
                  </a:ext>
                </a:extLst>
              </p:cNvPr>
              <p:cNvSpPr/>
              <p:nvPr/>
            </p:nvSpPr>
            <p:spPr>
              <a:xfrm>
                <a:off x="350139" y="3735704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3302762" y="0"/>
                    </a:moveTo>
                    <a:lnTo>
                      <a:pt x="57607" y="0"/>
                    </a:lnTo>
                    <a:lnTo>
                      <a:pt x="35184" y="4526"/>
                    </a:lnTo>
                    <a:lnTo>
                      <a:pt x="16873" y="16875"/>
                    </a:lnTo>
                    <a:lnTo>
                      <a:pt x="4527" y="35200"/>
                    </a:lnTo>
                    <a:lnTo>
                      <a:pt x="0" y="57658"/>
                    </a:lnTo>
                    <a:lnTo>
                      <a:pt x="0" y="518414"/>
                    </a:lnTo>
                    <a:lnTo>
                      <a:pt x="4527" y="540871"/>
                    </a:lnTo>
                    <a:lnTo>
                      <a:pt x="16873" y="559196"/>
                    </a:lnTo>
                    <a:lnTo>
                      <a:pt x="35184" y="571545"/>
                    </a:lnTo>
                    <a:lnTo>
                      <a:pt x="57607" y="576072"/>
                    </a:lnTo>
                    <a:lnTo>
                      <a:pt x="3302762" y="576072"/>
                    </a:lnTo>
                    <a:lnTo>
                      <a:pt x="3325219" y="571545"/>
                    </a:lnTo>
                    <a:lnTo>
                      <a:pt x="3343544" y="559196"/>
                    </a:lnTo>
                    <a:lnTo>
                      <a:pt x="3355893" y="540871"/>
                    </a:lnTo>
                    <a:lnTo>
                      <a:pt x="3360420" y="518414"/>
                    </a:lnTo>
                    <a:lnTo>
                      <a:pt x="3360420" y="57658"/>
                    </a:lnTo>
                    <a:lnTo>
                      <a:pt x="3355893" y="35200"/>
                    </a:lnTo>
                    <a:lnTo>
                      <a:pt x="3343544" y="16875"/>
                    </a:lnTo>
                    <a:lnTo>
                      <a:pt x="3325219" y="4526"/>
                    </a:lnTo>
                    <a:lnTo>
                      <a:pt x="3302762" y="0"/>
                    </a:lnTo>
                    <a:close/>
                  </a:path>
                </a:pathLst>
              </a:custGeom>
              <a:solidFill>
                <a:srgbClr val="92CDD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47">
                <a:extLst>
                  <a:ext uri="{FF2B5EF4-FFF2-40B4-BE49-F238E27FC236}">
                    <a16:creationId xmlns:a16="http://schemas.microsoft.com/office/drawing/2014/main" id="{5319C82C-A6C2-815D-F8F7-4B442DB51EDF}"/>
                  </a:ext>
                </a:extLst>
              </p:cNvPr>
              <p:cNvSpPr/>
              <p:nvPr/>
            </p:nvSpPr>
            <p:spPr>
              <a:xfrm>
                <a:off x="350139" y="3735704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0" y="57658"/>
                    </a:moveTo>
                    <a:lnTo>
                      <a:pt x="4527" y="35200"/>
                    </a:lnTo>
                    <a:lnTo>
                      <a:pt x="16873" y="16875"/>
                    </a:lnTo>
                    <a:lnTo>
                      <a:pt x="35184" y="4526"/>
                    </a:lnTo>
                    <a:lnTo>
                      <a:pt x="57607" y="0"/>
                    </a:lnTo>
                    <a:lnTo>
                      <a:pt x="3302762" y="0"/>
                    </a:lnTo>
                    <a:lnTo>
                      <a:pt x="3325219" y="4526"/>
                    </a:lnTo>
                    <a:lnTo>
                      <a:pt x="3343544" y="16875"/>
                    </a:lnTo>
                    <a:lnTo>
                      <a:pt x="3355893" y="35200"/>
                    </a:lnTo>
                    <a:lnTo>
                      <a:pt x="3360420" y="57658"/>
                    </a:lnTo>
                    <a:lnTo>
                      <a:pt x="3360420" y="518414"/>
                    </a:lnTo>
                    <a:lnTo>
                      <a:pt x="3355893" y="540871"/>
                    </a:lnTo>
                    <a:lnTo>
                      <a:pt x="3343544" y="559196"/>
                    </a:lnTo>
                    <a:lnTo>
                      <a:pt x="3325219" y="571545"/>
                    </a:lnTo>
                    <a:lnTo>
                      <a:pt x="3302762" y="576072"/>
                    </a:lnTo>
                    <a:lnTo>
                      <a:pt x="57607" y="576072"/>
                    </a:lnTo>
                    <a:lnTo>
                      <a:pt x="35184" y="571545"/>
                    </a:lnTo>
                    <a:lnTo>
                      <a:pt x="16873" y="559196"/>
                    </a:lnTo>
                    <a:lnTo>
                      <a:pt x="4527" y="540871"/>
                    </a:lnTo>
                    <a:lnTo>
                      <a:pt x="0" y="518414"/>
                    </a:lnTo>
                    <a:lnTo>
                      <a:pt x="0" y="57658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6" name="object 48">
              <a:extLst>
                <a:ext uri="{FF2B5EF4-FFF2-40B4-BE49-F238E27FC236}">
                  <a16:creationId xmlns:a16="http://schemas.microsoft.com/office/drawing/2014/main" id="{C4D39D07-6065-4230-8030-E4DED3686BC2}"/>
                </a:ext>
              </a:extLst>
            </p:cNvPr>
            <p:cNvSpPr txBox="1"/>
            <p:nvPr/>
          </p:nvSpPr>
          <p:spPr>
            <a:xfrm>
              <a:off x="1376256" y="2915114"/>
              <a:ext cx="1820208" cy="3513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2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涵養職業道德</a:t>
              </a:r>
            </a:p>
          </p:txBody>
        </p:sp>
        <p:grpSp>
          <p:nvGrpSpPr>
            <p:cNvPr id="77" name="object 49">
              <a:extLst>
                <a:ext uri="{FF2B5EF4-FFF2-40B4-BE49-F238E27FC236}">
                  <a16:creationId xmlns:a16="http://schemas.microsoft.com/office/drawing/2014/main" id="{4E464F9D-5CE9-C11E-5DC2-5862B4D1EAA5}"/>
                </a:ext>
              </a:extLst>
            </p:cNvPr>
            <p:cNvGrpSpPr/>
            <p:nvPr/>
          </p:nvGrpSpPr>
          <p:grpSpPr>
            <a:xfrm>
              <a:off x="434334" y="3413162"/>
              <a:ext cx="3698082" cy="536323"/>
              <a:chOff x="296418" y="4467580"/>
              <a:chExt cx="3461385" cy="711200"/>
            </a:xfrm>
          </p:grpSpPr>
          <p:sp>
            <p:nvSpPr>
              <p:cNvPr id="85" name="object 50">
                <a:extLst>
                  <a:ext uri="{FF2B5EF4-FFF2-40B4-BE49-F238E27FC236}">
                    <a16:creationId xmlns:a16="http://schemas.microsoft.com/office/drawing/2014/main" id="{7632423C-FFD9-20BC-4AA8-38A22793D4B6}"/>
                  </a:ext>
                </a:extLst>
              </p:cNvPr>
              <p:cNvSpPr/>
              <p:nvPr/>
            </p:nvSpPr>
            <p:spPr>
              <a:xfrm>
                <a:off x="296418" y="4467580"/>
                <a:ext cx="3461004" cy="67591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51">
                <a:extLst>
                  <a:ext uri="{FF2B5EF4-FFF2-40B4-BE49-F238E27FC236}">
                    <a16:creationId xmlns:a16="http://schemas.microsoft.com/office/drawing/2014/main" id="{8E2E3268-AA26-4506-E19F-55BA7C639F73}"/>
                  </a:ext>
                </a:extLst>
              </p:cNvPr>
              <p:cNvSpPr/>
              <p:nvPr/>
            </p:nvSpPr>
            <p:spPr>
              <a:xfrm>
                <a:off x="701802" y="4516348"/>
                <a:ext cx="2647950" cy="662203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52">
                <a:extLst>
                  <a:ext uri="{FF2B5EF4-FFF2-40B4-BE49-F238E27FC236}">
                    <a16:creationId xmlns:a16="http://schemas.microsoft.com/office/drawing/2014/main" id="{52B5867C-327A-DB5E-8778-B0DDD5D46F2B}"/>
                  </a:ext>
                </a:extLst>
              </p:cNvPr>
              <p:cNvSpPr/>
              <p:nvPr/>
            </p:nvSpPr>
            <p:spPr>
              <a:xfrm>
                <a:off x="350139" y="4501515"/>
                <a:ext cx="3360420" cy="57531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5310">
                    <a:moveTo>
                      <a:pt x="3302889" y="0"/>
                    </a:moveTo>
                    <a:lnTo>
                      <a:pt x="57531" y="0"/>
                    </a:lnTo>
                    <a:lnTo>
                      <a:pt x="35136" y="4524"/>
                    </a:lnTo>
                    <a:lnTo>
                      <a:pt x="16849" y="16859"/>
                    </a:lnTo>
                    <a:lnTo>
                      <a:pt x="4520" y="35147"/>
                    </a:lnTo>
                    <a:lnTo>
                      <a:pt x="0" y="57531"/>
                    </a:lnTo>
                    <a:lnTo>
                      <a:pt x="0" y="517779"/>
                    </a:lnTo>
                    <a:lnTo>
                      <a:pt x="4520" y="540162"/>
                    </a:lnTo>
                    <a:lnTo>
                      <a:pt x="16849" y="558450"/>
                    </a:lnTo>
                    <a:lnTo>
                      <a:pt x="35136" y="570785"/>
                    </a:lnTo>
                    <a:lnTo>
                      <a:pt x="57531" y="575310"/>
                    </a:lnTo>
                    <a:lnTo>
                      <a:pt x="3302889" y="575310"/>
                    </a:lnTo>
                    <a:lnTo>
                      <a:pt x="3325272" y="570785"/>
                    </a:lnTo>
                    <a:lnTo>
                      <a:pt x="3343560" y="558450"/>
                    </a:lnTo>
                    <a:lnTo>
                      <a:pt x="3355895" y="540162"/>
                    </a:lnTo>
                    <a:lnTo>
                      <a:pt x="3360420" y="517779"/>
                    </a:lnTo>
                    <a:lnTo>
                      <a:pt x="3360420" y="57531"/>
                    </a:lnTo>
                    <a:lnTo>
                      <a:pt x="3355895" y="35147"/>
                    </a:lnTo>
                    <a:lnTo>
                      <a:pt x="3343560" y="16859"/>
                    </a:lnTo>
                    <a:lnTo>
                      <a:pt x="3325272" y="4524"/>
                    </a:lnTo>
                    <a:lnTo>
                      <a:pt x="3302889" y="0"/>
                    </a:lnTo>
                    <a:close/>
                  </a:path>
                </a:pathLst>
              </a:custGeom>
              <a:solidFill>
                <a:srgbClr val="4AACC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53">
                <a:extLst>
                  <a:ext uri="{FF2B5EF4-FFF2-40B4-BE49-F238E27FC236}">
                    <a16:creationId xmlns:a16="http://schemas.microsoft.com/office/drawing/2014/main" id="{A89D3D27-9B85-FE0A-57A9-81B954C4F6E1}"/>
                  </a:ext>
                </a:extLst>
              </p:cNvPr>
              <p:cNvSpPr/>
              <p:nvPr/>
            </p:nvSpPr>
            <p:spPr>
              <a:xfrm>
                <a:off x="350139" y="4501515"/>
                <a:ext cx="3360420" cy="57531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5310">
                    <a:moveTo>
                      <a:pt x="0" y="57531"/>
                    </a:moveTo>
                    <a:lnTo>
                      <a:pt x="4520" y="35147"/>
                    </a:lnTo>
                    <a:lnTo>
                      <a:pt x="16849" y="16859"/>
                    </a:lnTo>
                    <a:lnTo>
                      <a:pt x="35136" y="4524"/>
                    </a:lnTo>
                    <a:lnTo>
                      <a:pt x="57531" y="0"/>
                    </a:lnTo>
                    <a:lnTo>
                      <a:pt x="3302889" y="0"/>
                    </a:lnTo>
                    <a:lnTo>
                      <a:pt x="3325272" y="4524"/>
                    </a:lnTo>
                    <a:lnTo>
                      <a:pt x="3343560" y="16859"/>
                    </a:lnTo>
                    <a:lnTo>
                      <a:pt x="3355895" y="35147"/>
                    </a:lnTo>
                    <a:lnTo>
                      <a:pt x="3360420" y="57531"/>
                    </a:lnTo>
                    <a:lnTo>
                      <a:pt x="3360420" y="517779"/>
                    </a:lnTo>
                    <a:lnTo>
                      <a:pt x="3355895" y="540162"/>
                    </a:lnTo>
                    <a:lnTo>
                      <a:pt x="3343560" y="558450"/>
                    </a:lnTo>
                    <a:lnTo>
                      <a:pt x="3325272" y="570785"/>
                    </a:lnTo>
                    <a:lnTo>
                      <a:pt x="3302889" y="575310"/>
                    </a:lnTo>
                    <a:lnTo>
                      <a:pt x="57531" y="575310"/>
                    </a:lnTo>
                    <a:lnTo>
                      <a:pt x="35136" y="570785"/>
                    </a:lnTo>
                    <a:lnTo>
                      <a:pt x="16849" y="558450"/>
                    </a:lnTo>
                    <a:lnTo>
                      <a:pt x="4520" y="540162"/>
                    </a:lnTo>
                    <a:lnTo>
                      <a:pt x="0" y="517779"/>
                    </a:lnTo>
                    <a:lnTo>
                      <a:pt x="0" y="57531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591573D3-C154-333B-EB50-E6F44E454AA9}"/>
                </a:ext>
              </a:extLst>
            </p:cNvPr>
            <p:cNvSpPr txBox="1"/>
            <p:nvPr/>
          </p:nvSpPr>
          <p:spPr>
            <a:xfrm>
              <a:off x="1073000" y="3477736"/>
              <a:ext cx="2417898" cy="3513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2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培育實用技術人才</a:t>
              </a:r>
            </a:p>
          </p:txBody>
        </p:sp>
        <p:grpSp>
          <p:nvGrpSpPr>
            <p:cNvPr id="79" name="object 55">
              <a:extLst>
                <a:ext uri="{FF2B5EF4-FFF2-40B4-BE49-F238E27FC236}">
                  <a16:creationId xmlns:a16="http://schemas.microsoft.com/office/drawing/2014/main" id="{75116D8F-A641-A729-FF01-4C1DFFEA124F}"/>
                </a:ext>
              </a:extLst>
            </p:cNvPr>
            <p:cNvGrpSpPr/>
            <p:nvPr/>
          </p:nvGrpSpPr>
          <p:grpSpPr>
            <a:xfrm>
              <a:off x="434334" y="3990110"/>
              <a:ext cx="3698082" cy="536323"/>
              <a:chOff x="296418" y="5232653"/>
              <a:chExt cx="3461385" cy="711200"/>
            </a:xfrm>
          </p:grpSpPr>
          <p:sp>
            <p:nvSpPr>
              <p:cNvPr id="81" name="object 56">
                <a:extLst>
                  <a:ext uri="{FF2B5EF4-FFF2-40B4-BE49-F238E27FC236}">
                    <a16:creationId xmlns:a16="http://schemas.microsoft.com/office/drawing/2014/main" id="{53B59053-5358-72C7-D8CE-6C382FDD876B}"/>
                  </a:ext>
                </a:extLst>
              </p:cNvPr>
              <p:cNvSpPr/>
              <p:nvPr/>
            </p:nvSpPr>
            <p:spPr>
              <a:xfrm>
                <a:off x="296418" y="5232653"/>
                <a:ext cx="3461004" cy="67668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57">
                <a:extLst>
                  <a:ext uri="{FF2B5EF4-FFF2-40B4-BE49-F238E27FC236}">
                    <a16:creationId xmlns:a16="http://schemas.microsoft.com/office/drawing/2014/main" id="{3EA2101C-174F-E036-F224-F512B1EB50A7}"/>
                  </a:ext>
                </a:extLst>
              </p:cNvPr>
              <p:cNvSpPr/>
              <p:nvPr/>
            </p:nvSpPr>
            <p:spPr>
              <a:xfrm>
                <a:off x="562356" y="5281421"/>
                <a:ext cx="2927604" cy="66220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58">
                <a:extLst>
                  <a:ext uri="{FF2B5EF4-FFF2-40B4-BE49-F238E27FC236}">
                    <a16:creationId xmlns:a16="http://schemas.microsoft.com/office/drawing/2014/main" id="{D27AD104-24CB-64EB-E5A2-619C278277C6}"/>
                  </a:ext>
                </a:extLst>
              </p:cNvPr>
              <p:cNvSpPr/>
              <p:nvPr/>
            </p:nvSpPr>
            <p:spPr>
              <a:xfrm>
                <a:off x="350139" y="5266562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3302762" y="0"/>
                    </a:moveTo>
                    <a:lnTo>
                      <a:pt x="57607" y="0"/>
                    </a:lnTo>
                    <a:lnTo>
                      <a:pt x="35184" y="4526"/>
                    </a:lnTo>
                    <a:lnTo>
                      <a:pt x="16873" y="16875"/>
                    </a:lnTo>
                    <a:lnTo>
                      <a:pt x="4527" y="35200"/>
                    </a:lnTo>
                    <a:lnTo>
                      <a:pt x="0" y="57658"/>
                    </a:lnTo>
                    <a:lnTo>
                      <a:pt x="0" y="518464"/>
                    </a:lnTo>
                    <a:lnTo>
                      <a:pt x="4527" y="540887"/>
                    </a:lnTo>
                    <a:lnTo>
                      <a:pt x="16873" y="559198"/>
                    </a:lnTo>
                    <a:lnTo>
                      <a:pt x="35184" y="571544"/>
                    </a:lnTo>
                    <a:lnTo>
                      <a:pt x="57607" y="576072"/>
                    </a:lnTo>
                    <a:lnTo>
                      <a:pt x="3302762" y="576072"/>
                    </a:lnTo>
                    <a:lnTo>
                      <a:pt x="3325219" y="571544"/>
                    </a:lnTo>
                    <a:lnTo>
                      <a:pt x="3343544" y="559198"/>
                    </a:lnTo>
                    <a:lnTo>
                      <a:pt x="3355893" y="540887"/>
                    </a:lnTo>
                    <a:lnTo>
                      <a:pt x="3360420" y="518464"/>
                    </a:lnTo>
                    <a:lnTo>
                      <a:pt x="3360420" y="57658"/>
                    </a:lnTo>
                    <a:lnTo>
                      <a:pt x="3355893" y="35200"/>
                    </a:lnTo>
                    <a:lnTo>
                      <a:pt x="3343544" y="16875"/>
                    </a:lnTo>
                    <a:lnTo>
                      <a:pt x="3325219" y="4526"/>
                    </a:lnTo>
                    <a:lnTo>
                      <a:pt x="3302762" y="0"/>
                    </a:lnTo>
                    <a:close/>
                  </a:path>
                </a:pathLst>
              </a:custGeom>
              <a:solidFill>
                <a:srgbClr val="92CDD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59">
                <a:extLst>
                  <a:ext uri="{FF2B5EF4-FFF2-40B4-BE49-F238E27FC236}">
                    <a16:creationId xmlns:a16="http://schemas.microsoft.com/office/drawing/2014/main" id="{D79A0FF6-7AF5-74CD-1BBE-4F12FD07718A}"/>
                  </a:ext>
                </a:extLst>
              </p:cNvPr>
              <p:cNvSpPr/>
              <p:nvPr/>
            </p:nvSpPr>
            <p:spPr>
              <a:xfrm>
                <a:off x="350139" y="5266562"/>
                <a:ext cx="336042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3360420" h="576579">
                    <a:moveTo>
                      <a:pt x="0" y="57658"/>
                    </a:moveTo>
                    <a:lnTo>
                      <a:pt x="4527" y="35200"/>
                    </a:lnTo>
                    <a:lnTo>
                      <a:pt x="16873" y="16875"/>
                    </a:lnTo>
                    <a:lnTo>
                      <a:pt x="35184" y="4526"/>
                    </a:lnTo>
                    <a:lnTo>
                      <a:pt x="57607" y="0"/>
                    </a:lnTo>
                    <a:lnTo>
                      <a:pt x="3302762" y="0"/>
                    </a:lnTo>
                    <a:lnTo>
                      <a:pt x="3325219" y="4526"/>
                    </a:lnTo>
                    <a:lnTo>
                      <a:pt x="3343544" y="16875"/>
                    </a:lnTo>
                    <a:lnTo>
                      <a:pt x="3355893" y="35200"/>
                    </a:lnTo>
                    <a:lnTo>
                      <a:pt x="3360420" y="57658"/>
                    </a:lnTo>
                    <a:lnTo>
                      <a:pt x="3360420" y="518464"/>
                    </a:lnTo>
                    <a:lnTo>
                      <a:pt x="3355893" y="540887"/>
                    </a:lnTo>
                    <a:lnTo>
                      <a:pt x="3343544" y="559198"/>
                    </a:lnTo>
                    <a:lnTo>
                      <a:pt x="3325219" y="571544"/>
                    </a:lnTo>
                    <a:lnTo>
                      <a:pt x="3302762" y="576072"/>
                    </a:lnTo>
                    <a:lnTo>
                      <a:pt x="57607" y="576072"/>
                    </a:lnTo>
                    <a:lnTo>
                      <a:pt x="35184" y="571544"/>
                    </a:lnTo>
                    <a:lnTo>
                      <a:pt x="16873" y="559198"/>
                    </a:lnTo>
                    <a:lnTo>
                      <a:pt x="4527" y="540887"/>
                    </a:lnTo>
                    <a:lnTo>
                      <a:pt x="0" y="518464"/>
                    </a:lnTo>
                    <a:lnTo>
                      <a:pt x="0" y="57658"/>
                    </a:lnTo>
                    <a:close/>
                  </a:path>
                </a:pathLst>
              </a:custGeom>
              <a:ln w="251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0" name="object 60">
              <a:extLst>
                <a:ext uri="{FF2B5EF4-FFF2-40B4-BE49-F238E27FC236}">
                  <a16:creationId xmlns:a16="http://schemas.microsoft.com/office/drawing/2014/main" id="{3690E802-78D8-F1B5-194C-4549F7E11887}"/>
                </a:ext>
              </a:extLst>
            </p:cNvPr>
            <p:cNvSpPr txBox="1"/>
            <p:nvPr/>
          </p:nvSpPr>
          <p:spPr>
            <a:xfrm>
              <a:off x="923747" y="4064520"/>
              <a:ext cx="2716404" cy="3513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2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奠定生涯發展之基礎</a:t>
              </a:r>
            </a:p>
          </p:txBody>
        </p:sp>
      </p:grp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17D14F73-C347-27A5-EEB5-BECC3D5EC283}"/>
              </a:ext>
            </a:extLst>
          </p:cNvPr>
          <p:cNvSpPr txBox="1"/>
          <p:nvPr/>
        </p:nvSpPr>
        <p:spPr>
          <a:xfrm>
            <a:off x="2774072" y="586867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課綱與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課綱差別</a:t>
            </a:r>
          </a:p>
        </p:txBody>
      </p:sp>
      <p:grpSp>
        <p:nvGrpSpPr>
          <p:cNvPr id="103" name="object 61">
            <a:extLst>
              <a:ext uri="{FF2B5EF4-FFF2-40B4-BE49-F238E27FC236}">
                <a16:creationId xmlns:a16="http://schemas.microsoft.com/office/drawing/2014/main" id="{80AE46C2-753B-B102-7062-2B1C082EF920}"/>
              </a:ext>
            </a:extLst>
          </p:cNvPr>
          <p:cNvGrpSpPr/>
          <p:nvPr/>
        </p:nvGrpSpPr>
        <p:grpSpPr>
          <a:xfrm>
            <a:off x="4160751" y="2751199"/>
            <a:ext cx="756285" cy="588645"/>
            <a:chOff x="3931920" y="3631755"/>
            <a:chExt cx="756285" cy="588645"/>
          </a:xfrm>
        </p:grpSpPr>
        <p:sp>
          <p:nvSpPr>
            <p:cNvPr id="104" name="object 62">
              <a:extLst>
                <a:ext uri="{FF2B5EF4-FFF2-40B4-BE49-F238E27FC236}">
                  <a16:creationId xmlns:a16="http://schemas.microsoft.com/office/drawing/2014/main" id="{0B16C44D-76F0-AC7A-1033-B3F491737BEB}"/>
                </a:ext>
              </a:extLst>
            </p:cNvPr>
            <p:cNvSpPr/>
            <p:nvPr/>
          </p:nvSpPr>
          <p:spPr>
            <a:xfrm>
              <a:off x="3931920" y="3631755"/>
              <a:ext cx="755954" cy="5882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63">
              <a:extLst>
                <a:ext uri="{FF2B5EF4-FFF2-40B4-BE49-F238E27FC236}">
                  <a16:creationId xmlns:a16="http://schemas.microsoft.com/office/drawing/2014/main" id="{D1F5D80F-D8F8-D569-DFA9-CA0348C7A69E}"/>
                </a:ext>
              </a:extLst>
            </p:cNvPr>
            <p:cNvSpPr/>
            <p:nvPr/>
          </p:nvSpPr>
          <p:spPr>
            <a:xfrm>
              <a:off x="3984117" y="3676268"/>
              <a:ext cx="653796" cy="4594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64">
              <a:extLst>
                <a:ext uri="{FF2B5EF4-FFF2-40B4-BE49-F238E27FC236}">
                  <a16:creationId xmlns:a16="http://schemas.microsoft.com/office/drawing/2014/main" id="{E4603309-3F6E-01D9-D31F-6C4E545DCC31}"/>
                </a:ext>
              </a:extLst>
            </p:cNvPr>
            <p:cNvSpPr/>
            <p:nvPr/>
          </p:nvSpPr>
          <p:spPr>
            <a:xfrm>
              <a:off x="3984117" y="3676268"/>
              <a:ext cx="654050" cy="459740"/>
            </a:xfrm>
            <a:custGeom>
              <a:avLst/>
              <a:gdLst/>
              <a:ahLst/>
              <a:cxnLst/>
              <a:rect l="l" t="t" r="r" b="b"/>
              <a:pathLst>
                <a:path w="654050" h="459739">
                  <a:moveTo>
                    <a:pt x="0" y="114807"/>
                  </a:moveTo>
                  <a:lnTo>
                    <a:pt x="424053" y="114807"/>
                  </a:lnTo>
                  <a:lnTo>
                    <a:pt x="424053" y="0"/>
                  </a:lnTo>
                  <a:lnTo>
                    <a:pt x="653796" y="229742"/>
                  </a:lnTo>
                  <a:lnTo>
                    <a:pt x="424053" y="459485"/>
                  </a:lnTo>
                  <a:lnTo>
                    <a:pt x="424053" y="344550"/>
                  </a:lnTo>
                  <a:lnTo>
                    <a:pt x="0" y="344550"/>
                  </a:lnTo>
                  <a:lnTo>
                    <a:pt x="0" y="114807"/>
                  </a:lnTo>
                  <a:close/>
                </a:path>
              </a:pathLst>
            </a:custGeom>
            <a:ln w="220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D2466176-55CB-8389-6371-C7E4C4669E5C}"/>
              </a:ext>
            </a:extLst>
          </p:cNvPr>
          <p:cNvSpPr txBox="1"/>
          <p:nvPr/>
        </p:nvSpPr>
        <p:spPr>
          <a:xfrm>
            <a:off x="3680460" y="15544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技高教育目標</a:t>
            </a:r>
          </a:p>
        </p:txBody>
      </p:sp>
    </p:spTree>
    <p:extLst>
      <p:ext uri="{BB962C8B-B14F-4D97-AF65-F5344CB8AC3E}">
        <p14:creationId xmlns:p14="http://schemas.microsoft.com/office/powerpoint/2010/main" val="53596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1"/>
          <p:cNvSpPr txBox="1">
            <a:spLocks noGrp="1"/>
          </p:cNvSpPr>
          <p:nvPr>
            <p:ph type="title"/>
          </p:nvPr>
        </p:nvSpPr>
        <p:spPr>
          <a:xfrm>
            <a:off x="720000" y="807175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Patrick Hand"/>
              </a:rPr>
              <a:t>課程安排</a:t>
            </a:r>
            <a:endParaRPr lang="en-US" sz="3600" b="1" dirty="0">
              <a:latin typeface="微軟正黑體" panose="020B0604030504040204" pitchFamily="34" charset="-120"/>
              <a:ea typeface="微軟正黑體" panose="020B0604030504040204" pitchFamily="34" charset="-120"/>
              <a:sym typeface="Patrick Hand"/>
            </a:endParaRPr>
          </a:p>
        </p:txBody>
      </p:sp>
      <p:sp>
        <p:nvSpPr>
          <p:cNvPr id="2045" name="Google Shape;2045;p61"/>
          <p:cNvSpPr txBox="1"/>
          <p:nvPr/>
        </p:nvSpPr>
        <p:spPr>
          <a:xfrm>
            <a:off x="5558944" y="1440549"/>
            <a:ext cx="2800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zh-TW" altLang="en-US" sz="20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八大領域：</a:t>
            </a:r>
            <a:endParaRPr lang="en-US" sz="20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trick Hand"/>
              <a:sym typeface="Patrick Hand"/>
            </a:endParaRPr>
          </a:p>
        </p:txBody>
      </p:sp>
      <p:sp>
        <p:nvSpPr>
          <p:cNvPr id="2047" name="Google Shape;2047;p61"/>
          <p:cNvSpPr txBox="1"/>
          <p:nvPr/>
        </p:nvSpPr>
        <p:spPr>
          <a:xfrm>
            <a:off x="5559260" y="1982525"/>
            <a:ext cx="2983670" cy="69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語文、數學、社會、自然科學、藝術、綜合活動、健康與體育、科技</a:t>
            </a:r>
            <a:endParaRPr sz="16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 Medium"/>
              <a:sym typeface="Barlow Medium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5522B85A-8695-F489-292A-EF0E61786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6" y="1440549"/>
            <a:ext cx="3894329" cy="28558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3235EC-3A76-CDA6-3F92-3F5B5B8E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22" y="144252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045;p61">
            <a:extLst>
              <a:ext uri="{FF2B5EF4-FFF2-40B4-BE49-F238E27FC236}">
                <a16:creationId xmlns:a16="http://schemas.microsoft.com/office/drawing/2014/main" id="{6A2A2F44-672A-BB20-7571-DFAE260A17DE}"/>
              </a:ext>
            </a:extLst>
          </p:cNvPr>
          <p:cNvSpPr txBox="1"/>
          <p:nvPr/>
        </p:nvSpPr>
        <p:spPr>
          <a:xfrm>
            <a:off x="5558944" y="2773195"/>
            <a:ext cx="2800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zh-TW" altLang="en-US" sz="20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課程類型：</a:t>
            </a:r>
            <a:endParaRPr lang="en-US" sz="20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trick Hand"/>
              <a:sym typeface="Patrick Hand"/>
            </a:endParaRPr>
          </a:p>
        </p:txBody>
      </p:sp>
      <p:sp>
        <p:nvSpPr>
          <p:cNvPr id="71" name="Google Shape;2047;p61">
            <a:extLst>
              <a:ext uri="{FF2B5EF4-FFF2-40B4-BE49-F238E27FC236}">
                <a16:creationId xmlns:a16="http://schemas.microsoft.com/office/drawing/2014/main" id="{75D49A56-C51E-B7F4-9B71-F51A9E5B00DC}"/>
              </a:ext>
            </a:extLst>
          </p:cNvPr>
          <p:cNvSpPr txBox="1"/>
          <p:nvPr/>
        </p:nvSpPr>
        <p:spPr>
          <a:xfrm>
            <a:off x="5559260" y="3315170"/>
            <a:ext cx="2983670" cy="118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部定課程</a:t>
            </a:r>
            <a:r>
              <a:rPr lang="en-US" altLang="zh-TW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:</a:t>
            </a:r>
          </a:p>
          <a:p>
            <a:pPr lvl="0"/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全國統一應學習的學科。</a:t>
            </a:r>
            <a:endParaRPr lang="en-US" altLang="zh-TW" sz="10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校訂課程</a:t>
            </a:r>
            <a:r>
              <a:rPr lang="en-US" altLang="zh-TW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trick Hand"/>
                <a:sym typeface="Patrick Hand"/>
              </a:rPr>
              <a:t>學校自行設計的課程，鼓勵每間學校發展自己的特色。</a:t>
            </a:r>
            <a:endParaRPr lang="zh-TW" altLang="en-US" sz="16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 Medium"/>
              <a:sym typeface="Barlow Mediu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5880B3-F97B-BDAE-13D2-85A96EC6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22" y="27731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8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2"/>
          <p:cNvSpPr/>
          <p:nvPr/>
        </p:nvSpPr>
        <p:spPr>
          <a:xfrm>
            <a:off x="1024800" y="1175450"/>
            <a:ext cx="1232100" cy="1232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62"/>
          <p:cNvSpPr txBox="1">
            <a:spLocks noGrp="1"/>
          </p:cNvSpPr>
          <p:nvPr>
            <p:ph type="title"/>
          </p:nvPr>
        </p:nvSpPr>
        <p:spPr>
          <a:xfrm>
            <a:off x="948599" y="2704065"/>
            <a:ext cx="4716843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學習歷程</a:t>
            </a:r>
          </a:p>
        </p:txBody>
      </p:sp>
      <p:sp>
        <p:nvSpPr>
          <p:cNvPr id="2116" name="Google Shape;2116;p62"/>
          <p:cNvSpPr txBox="1">
            <a:spLocks noGrp="1"/>
          </p:cNvSpPr>
          <p:nvPr>
            <p:ph type="title" idx="2"/>
          </p:nvPr>
        </p:nvSpPr>
        <p:spPr>
          <a:xfrm>
            <a:off x="1083900" y="1370600"/>
            <a:ext cx="111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118" name="Google Shape;2118;p62"/>
          <p:cNvGrpSpPr/>
          <p:nvPr/>
        </p:nvGrpSpPr>
        <p:grpSpPr>
          <a:xfrm rot="-1202489">
            <a:off x="6366225" y="2928232"/>
            <a:ext cx="1224564" cy="1245357"/>
            <a:chOff x="-5107387" y="3465875"/>
            <a:chExt cx="1007100" cy="1024200"/>
          </a:xfrm>
        </p:grpSpPr>
        <p:sp>
          <p:nvSpPr>
            <p:cNvPr id="2119" name="Google Shape;2119;p62"/>
            <p:cNvSpPr/>
            <p:nvPr/>
          </p:nvSpPr>
          <p:spPr>
            <a:xfrm>
              <a:off x="-4363212" y="3611850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0" y="0"/>
                  </a:moveTo>
                  <a:lnTo>
                    <a:pt x="0" y="2169"/>
                  </a:lnTo>
                  <a:lnTo>
                    <a:pt x="1225" y="5377"/>
                  </a:lnTo>
                  <a:lnTo>
                    <a:pt x="7153" y="2587"/>
                  </a:lnTo>
                  <a:lnTo>
                    <a:pt x="5511" y="1812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-4317687" y="3746825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1" y="0"/>
                  </a:moveTo>
                  <a:lnTo>
                    <a:pt x="1" y="2169"/>
                  </a:lnTo>
                  <a:lnTo>
                    <a:pt x="1226" y="5377"/>
                  </a:lnTo>
                  <a:lnTo>
                    <a:pt x="7154" y="2585"/>
                  </a:lnTo>
                  <a:lnTo>
                    <a:pt x="5512" y="181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-4279137" y="3866200"/>
              <a:ext cx="178850" cy="134450"/>
            </a:xfrm>
            <a:custGeom>
              <a:avLst/>
              <a:gdLst/>
              <a:ahLst/>
              <a:cxnLst/>
              <a:rect l="l" t="t" r="r" b="b"/>
              <a:pathLst>
                <a:path w="7154" h="5378" extrusionOk="0">
                  <a:moveTo>
                    <a:pt x="6040" y="1"/>
                  </a:moveTo>
                  <a:lnTo>
                    <a:pt x="0" y="2169"/>
                  </a:lnTo>
                  <a:lnTo>
                    <a:pt x="1226" y="5378"/>
                  </a:lnTo>
                  <a:lnTo>
                    <a:pt x="7153" y="2587"/>
                  </a:lnTo>
                  <a:lnTo>
                    <a:pt x="5512" y="1812"/>
                  </a:lnTo>
                  <a:lnTo>
                    <a:pt x="6040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-5107387" y="3465875"/>
              <a:ext cx="986700" cy="1024200"/>
            </a:xfrm>
            <a:custGeom>
              <a:avLst/>
              <a:gdLst/>
              <a:ahLst/>
              <a:cxnLst/>
              <a:rect l="l" t="t" r="r" b="b"/>
              <a:pathLst>
                <a:path w="39468" h="40968" extrusionOk="0">
                  <a:moveTo>
                    <a:pt x="29662" y="0"/>
                  </a:moveTo>
                  <a:cubicBezTo>
                    <a:pt x="20439" y="1674"/>
                    <a:pt x="11690" y="3978"/>
                    <a:pt x="6116" y="5569"/>
                  </a:cubicBezTo>
                  <a:cubicBezTo>
                    <a:pt x="5255" y="5816"/>
                    <a:pt x="4470" y="6045"/>
                    <a:pt x="3771" y="6251"/>
                  </a:cubicBezTo>
                  <a:cubicBezTo>
                    <a:pt x="1388" y="6956"/>
                    <a:pt x="0" y="7406"/>
                    <a:pt x="0" y="7406"/>
                  </a:cubicBezTo>
                  <a:cubicBezTo>
                    <a:pt x="1405" y="17936"/>
                    <a:pt x="9124" y="40968"/>
                    <a:pt x="9124" y="40968"/>
                  </a:cubicBezTo>
                  <a:cubicBezTo>
                    <a:pt x="10992" y="40708"/>
                    <a:pt x="13011" y="40349"/>
                    <a:pt x="15093" y="39931"/>
                  </a:cubicBezTo>
                  <a:cubicBezTo>
                    <a:pt x="26387" y="37663"/>
                    <a:pt x="39468" y="33606"/>
                    <a:pt x="39468" y="33606"/>
                  </a:cubicBezTo>
                  <a:cubicBezTo>
                    <a:pt x="39384" y="33232"/>
                    <a:pt x="39291" y="32845"/>
                    <a:pt x="39194" y="32444"/>
                  </a:cubicBezTo>
                  <a:cubicBezTo>
                    <a:pt x="36519" y="21353"/>
                    <a:pt x="29662" y="0"/>
                    <a:pt x="2966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-5107387" y="3605100"/>
              <a:ext cx="377325" cy="884975"/>
            </a:xfrm>
            <a:custGeom>
              <a:avLst/>
              <a:gdLst/>
              <a:ahLst/>
              <a:cxnLst/>
              <a:rect l="l" t="t" r="r" b="b"/>
              <a:pathLst>
                <a:path w="15093" h="35399" extrusionOk="0">
                  <a:moveTo>
                    <a:pt x="6116" y="0"/>
                  </a:moveTo>
                  <a:cubicBezTo>
                    <a:pt x="5255" y="247"/>
                    <a:pt x="4470" y="476"/>
                    <a:pt x="3771" y="682"/>
                  </a:cubicBezTo>
                  <a:cubicBezTo>
                    <a:pt x="1388" y="1387"/>
                    <a:pt x="0" y="1837"/>
                    <a:pt x="0" y="1837"/>
                  </a:cubicBezTo>
                  <a:cubicBezTo>
                    <a:pt x="1405" y="12367"/>
                    <a:pt x="9124" y="35399"/>
                    <a:pt x="9124" y="35399"/>
                  </a:cubicBezTo>
                  <a:cubicBezTo>
                    <a:pt x="10992" y="35139"/>
                    <a:pt x="13011" y="34780"/>
                    <a:pt x="15093" y="34362"/>
                  </a:cubicBezTo>
                  <a:cubicBezTo>
                    <a:pt x="13159" y="27860"/>
                    <a:pt x="9772" y="16337"/>
                    <a:pt x="8538" y="11976"/>
                  </a:cubicBezTo>
                  <a:cubicBezTo>
                    <a:pt x="8326" y="11223"/>
                    <a:pt x="8178" y="10683"/>
                    <a:pt x="8111" y="10419"/>
                  </a:cubicBezTo>
                  <a:cubicBezTo>
                    <a:pt x="7343" y="7350"/>
                    <a:pt x="7017" y="3396"/>
                    <a:pt x="611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-4778062" y="3747875"/>
              <a:ext cx="446225" cy="352950"/>
            </a:xfrm>
            <a:custGeom>
              <a:avLst/>
              <a:gdLst/>
              <a:ahLst/>
              <a:cxnLst/>
              <a:rect l="l" t="t" r="r" b="b"/>
              <a:pathLst>
                <a:path w="17849" h="14118" extrusionOk="0">
                  <a:moveTo>
                    <a:pt x="13982" y="1"/>
                  </a:moveTo>
                  <a:cubicBezTo>
                    <a:pt x="9409" y="1034"/>
                    <a:pt x="3684" y="2980"/>
                    <a:pt x="1063" y="3904"/>
                  </a:cubicBezTo>
                  <a:cubicBezTo>
                    <a:pt x="1264" y="4843"/>
                    <a:pt x="951" y="5891"/>
                    <a:pt x="1" y="6372"/>
                  </a:cubicBezTo>
                  <a:cubicBezTo>
                    <a:pt x="545" y="8870"/>
                    <a:pt x="1367" y="11443"/>
                    <a:pt x="1904" y="13013"/>
                  </a:cubicBezTo>
                  <a:cubicBezTo>
                    <a:pt x="2016" y="12999"/>
                    <a:pt x="2124" y="12991"/>
                    <a:pt x="2229" y="12991"/>
                  </a:cubicBezTo>
                  <a:cubicBezTo>
                    <a:pt x="3090" y="12991"/>
                    <a:pt x="3720" y="13470"/>
                    <a:pt x="4063" y="14118"/>
                  </a:cubicBezTo>
                  <a:cubicBezTo>
                    <a:pt x="8335" y="13001"/>
                    <a:pt x="13695" y="11282"/>
                    <a:pt x="16392" y="10396"/>
                  </a:cubicBezTo>
                  <a:cubicBezTo>
                    <a:pt x="16373" y="9501"/>
                    <a:pt x="16825" y="8608"/>
                    <a:pt x="17848" y="8282"/>
                  </a:cubicBezTo>
                  <a:cubicBezTo>
                    <a:pt x="17310" y="5347"/>
                    <a:pt x="16618" y="2734"/>
                    <a:pt x="16168" y="1172"/>
                  </a:cubicBezTo>
                  <a:cubicBezTo>
                    <a:pt x="16059" y="1186"/>
                    <a:pt x="15953" y="1193"/>
                    <a:pt x="15851" y="1193"/>
                  </a:cubicBezTo>
                  <a:cubicBezTo>
                    <a:pt x="14960" y="1193"/>
                    <a:pt x="14317" y="682"/>
                    <a:pt x="1398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62"/>
          <p:cNvGrpSpPr/>
          <p:nvPr/>
        </p:nvGrpSpPr>
        <p:grpSpPr>
          <a:xfrm>
            <a:off x="7290950" y="1919600"/>
            <a:ext cx="798175" cy="487950"/>
            <a:chOff x="10325950" y="3352200"/>
            <a:chExt cx="798175" cy="487950"/>
          </a:xfrm>
        </p:grpSpPr>
        <p:sp>
          <p:nvSpPr>
            <p:cNvPr id="2126" name="Google Shape;2126;p62"/>
            <p:cNvSpPr/>
            <p:nvPr/>
          </p:nvSpPr>
          <p:spPr>
            <a:xfrm>
              <a:off x="10325950" y="3352200"/>
              <a:ext cx="798175" cy="487950"/>
            </a:xfrm>
            <a:custGeom>
              <a:avLst/>
              <a:gdLst/>
              <a:ahLst/>
              <a:cxnLst/>
              <a:rect l="l" t="t" r="r" b="b"/>
              <a:pathLst>
                <a:path w="31927" h="19518" extrusionOk="0">
                  <a:moveTo>
                    <a:pt x="22259" y="1"/>
                  </a:moveTo>
                  <a:cubicBezTo>
                    <a:pt x="21177" y="1"/>
                    <a:pt x="20185" y="414"/>
                    <a:pt x="19210" y="823"/>
                  </a:cubicBezTo>
                  <a:cubicBezTo>
                    <a:pt x="17445" y="1567"/>
                    <a:pt x="14349" y="2735"/>
                    <a:pt x="11225" y="3940"/>
                  </a:cubicBezTo>
                  <a:cubicBezTo>
                    <a:pt x="6661" y="5698"/>
                    <a:pt x="2031" y="7535"/>
                    <a:pt x="1371" y="8232"/>
                  </a:cubicBezTo>
                  <a:cubicBezTo>
                    <a:pt x="0" y="9686"/>
                    <a:pt x="607" y="12500"/>
                    <a:pt x="1364" y="14825"/>
                  </a:cubicBezTo>
                  <a:cubicBezTo>
                    <a:pt x="1465" y="15137"/>
                    <a:pt x="1569" y="15442"/>
                    <a:pt x="1672" y="15733"/>
                  </a:cubicBezTo>
                  <a:cubicBezTo>
                    <a:pt x="1937" y="16484"/>
                    <a:pt x="2382" y="17747"/>
                    <a:pt x="2841" y="18348"/>
                  </a:cubicBezTo>
                  <a:cubicBezTo>
                    <a:pt x="3523" y="19243"/>
                    <a:pt x="4385" y="19517"/>
                    <a:pt x="5246" y="19517"/>
                  </a:cubicBezTo>
                  <a:cubicBezTo>
                    <a:pt x="5789" y="19517"/>
                    <a:pt x="6333" y="19407"/>
                    <a:pt x="6830" y="19275"/>
                  </a:cubicBezTo>
                  <a:cubicBezTo>
                    <a:pt x="9702" y="18511"/>
                    <a:pt x="12523" y="17590"/>
                    <a:pt x="15308" y="16557"/>
                  </a:cubicBezTo>
                  <a:cubicBezTo>
                    <a:pt x="19868" y="14869"/>
                    <a:pt x="24326" y="12880"/>
                    <a:pt x="28730" y="10774"/>
                  </a:cubicBezTo>
                  <a:cubicBezTo>
                    <a:pt x="29344" y="10481"/>
                    <a:pt x="29956" y="10186"/>
                    <a:pt x="30567" y="9887"/>
                  </a:cubicBezTo>
                  <a:cubicBezTo>
                    <a:pt x="31687" y="9339"/>
                    <a:pt x="31926" y="7948"/>
                    <a:pt x="31702" y="6527"/>
                  </a:cubicBezTo>
                  <a:cubicBezTo>
                    <a:pt x="31468" y="5047"/>
                    <a:pt x="30733" y="3536"/>
                    <a:pt x="29967" y="2914"/>
                  </a:cubicBezTo>
                  <a:cubicBezTo>
                    <a:pt x="28834" y="1992"/>
                    <a:pt x="27428" y="1232"/>
                    <a:pt x="26101" y="631"/>
                  </a:cubicBezTo>
                  <a:cubicBezTo>
                    <a:pt x="24973" y="122"/>
                    <a:pt x="23701" y="72"/>
                    <a:pt x="22485" y="7"/>
                  </a:cubicBezTo>
                  <a:cubicBezTo>
                    <a:pt x="22409" y="3"/>
                    <a:pt x="22334" y="1"/>
                    <a:pt x="2225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10864950" y="3360750"/>
              <a:ext cx="48300" cy="160625"/>
            </a:xfrm>
            <a:custGeom>
              <a:avLst/>
              <a:gdLst/>
              <a:ahLst/>
              <a:cxnLst/>
              <a:rect l="l" t="t" r="r" b="b"/>
              <a:pathLst>
                <a:path w="1932" h="6425" extrusionOk="0">
                  <a:moveTo>
                    <a:pt x="283" y="0"/>
                  </a:moveTo>
                  <a:cubicBezTo>
                    <a:pt x="140" y="0"/>
                    <a:pt x="0" y="110"/>
                    <a:pt x="14" y="274"/>
                  </a:cubicBezTo>
                  <a:cubicBezTo>
                    <a:pt x="98" y="1339"/>
                    <a:pt x="459" y="2352"/>
                    <a:pt x="513" y="3430"/>
                  </a:cubicBezTo>
                  <a:cubicBezTo>
                    <a:pt x="557" y="4325"/>
                    <a:pt x="287" y="5491"/>
                    <a:pt x="774" y="6277"/>
                  </a:cubicBezTo>
                  <a:cubicBezTo>
                    <a:pt x="833" y="6374"/>
                    <a:pt x="945" y="6425"/>
                    <a:pt x="1056" y="6425"/>
                  </a:cubicBezTo>
                  <a:cubicBezTo>
                    <a:pt x="1150" y="6425"/>
                    <a:pt x="1244" y="6388"/>
                    <a:pt x="1304" y="6312"/>
                  </a:cubicBezTo>
                  <a:cubicBezTo>
                    <a:pt x="1931" y="5511"/>
                    <a:pt x="1735" y="4004"/>
                    <a:pt x="1639" y="3053"/>
                  </a:cubicBezTo>
                  <a:cubicBezTo>
                    <a:pt x="1530" y="1993"/>
                    <a:pt x="1305" y="780"/>
                    <a:pt x="453" y="62"/>
                  </a:cubicBezTo>
                  <a:cubicBezTo>
                    <a:pt x="403" y="19"/>
                    <a:pt x="343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10360025" y="3535025"/>
              <a:ext cx="684175" cy="305125"/>
            </a:xfrm>
            <a:custGeom>
              <a:avLst/>
              <a:gdLst/>
              <a:ahLst/>
              <a:cxnLst/>
              <a:rect l="l" t="t" r="r" b="b"/>
              <a:pathLst>
                <a:path w="27367" h="12205" extrusionOk="0">
                  <a:moveTo>
                    <a:pt x="20840" y="1"/>
                  </a:moveTo>
                  <a:cubicBezTo>
                    <a:pt x="20811" y="1"/>
                    <a:pt x="20782" y="1"/>
                    <a:pt x="20753" y="2"/>
                  </a:cubicBezTo>
                  <a:cubicBezTo>
                    <a:pt x="19808" y="18"/>
                    <a:pt x="18935" y="346"/>
                    <a:pt x="18072" y="673"/>
                  </a:cubicBezTo>
                  <a:cubicBezTo>
                    <a:pt x="15961" y="1467"/>
                    <a:pt x="13852" y="2260"/>
                    <a:pt x="11741" y="3055"/>
                  </a:cubicBezTo>
                  <a:cubicBezTo>
                    <a:pt x="8624" y="4228"/>
                    <a:pt x="5511" y="5401"/>
                    <a:pt x="2397" y="6575"/>
                  </a:cubicBezTo>
                  <a:cubicBezTo>
                    <a:pt x="1694" y="6841"/>
                    <a:pt x="776" y="7067"/>
                    <a:pt x="1" y="7512"/>
                  </a:cubicBezTo>
                  <a:cubicBezTo>
                    <a:pt x="102" y="7824"/>
                    <a:pt x="206" y="8129"/>
                    <a:pt x="309" y="8420"/>
                  </a:cubicBezTo>
                  <a:cubicBezTo>
                    <a:pt x="574" y="9171"/>
                    <a:pt x="1019" y="10434"/>
                    <a:pt x="1478" y="11035"/>
                  </a:cubicBezTo>
                  <a:cubicBezTo>
                    <a:pt x="2160" y="11930"/>
                    <a:pt x="3022" y="12204"/>
                    <a:pt x="3883" y="12204"/>
                  </a:cubicBezTo>
                  <a:cubicBezTo>
                    <a:pt x="4426" y="12204"/>
                    <a:pt x="4970" y="12094"/>
                    <a:pt x="5467" y="11962"/>
                  </a:cubicBezTo>
                  <a:cubicBezTo>
                    <a:pt x="8339" y="11198"/>
                    <a:pt x="11160" y="10277"/>
                    <a:pt x="13945" y="9244"/>
                  </a:cubicBezTo>
                  <a:cubicBezTo>
                    <a:pt x="18505" y="7556"/>
                    <a:pt x="22963" y="5567"/>
                    <a:pt x="27367" y="3461"/>
                  </a:cubicBezTo>
                  <a:cubicBezTo>
                    <a:pt x="25290" y="1609"/>
                    <a:pt x="23023" y="1"/>
                    <a:pt x="208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62"/>
          <p:cNvGrpSpPr/>
          <p:nvPr/>
        </p:nvGrpSpPr>
        <p:grpSpPr>
          <a:xfrm rot="3527965">
            <a:off x="4336007" y="952062"/>
            <a:ext cx="973433" cy="884289"/>
            <a:chOff x="8856200" y="2191500"/>
            <a:chExt cx="973500" cy="884350"/>
          </a:xfrm>
        </p:grpSpPr>
        <p:sp>
          <p:nvSpPr>
            <p:cNvPr id="2130" name="Google Shape;2130;p62"/>
            <p:cNvSpPr/>
            <p:nvPr/>
          </p:nvSpPr>
          <p:spPr>
            <a:xfrm>
              <a:off x="8856200" y="2759200"/>
              <a:ext cx="334825" cy="316650"/>
            </a:xfrm>
            <a:custGeom>
              <a:avLst/>
              <a:gdLst/>
              <a:ahLst/>
              <a:cxnLst/>
              <a:rect l="l" t="t" r="r" b="b"/>
              <a:pathLst>
                <a:path w="13393" h="12666" extrusionOk="0">
                  <a:moveTo>
                    <a:pt x="4955" y="0"/>
                  </a:moveTo>
                  <a:cubicBezTo>
                    <a:pt x="3612" y="1237"/>
                    <a:pt x="2414" y="2338"/>
                    <a:pt x="1446" y="3227"/>
                  </a:cubicBezTo>
                  <a:cubicBezTo>
                    <a:pt x="59" y="4499"/>
                    <a:pt x="0" y="6665"/>
                    <a:pt x="1316" y="8013"/>
                  </a:cubicBezTo>
                  <a:lnTo>
                    <a:pt x="2742" y="9476"/>
                  </a:lnTo>
                  <a:lnTo>
                    <a:pt x="4870" y="11660"/>
                  </a:lnTo>
                  <a:cubicBezTo>
                    <a:pt x="5521" y="12328"/>
                    <a:pt x="6389" y="12666"/>
                    <a:pt x="7259" y="12666"/>
                  </a:cubicBezTo>
                  <a:cubicBezTo>
                    <a:pt x="8051" y="12666"/>
                    <a:pt x="8846" y="12385"/>
                    <a:pt x="9481" y="11819"/>
                  </a:cubicBezTo>
                  <a:lnTo>
                    <a:pt x="13393" y="8325"/>
                  </a:lnTo>
                  <a:cubicBezTo>
                    <a:pt x="12753" y="7889"/>
                    <a:pt x="12168" y="7275"/>
                    <a:pt x="11643" y="6825"/>
                  </a:cubicBezTo>
                  <a:cubicBezTo>
                    <a:pt x="10979" y="6259"/>
                    <a:pt x="10338" y="5665"/>
                    <a:pt x="9710" y="5059"/>
                  </a:cubicBezTo>
                  <a:cubicBezTo>
                    <a:pt x="9561" y="4918"/>
                    <a:pt x="9416" y="4776"/>
                    <a:pt x="9268" y="4633"/>
                  </a:cubicBezTo>
                  <a:cubicBezTo>
                    <a:pt x="7750" y="3162"/>
                    <a:pt x="6322" y="1608"/>
                    <a:pt x="49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8980050" y="2194350"/>
              <a:ext cx="846625" cy="772975"/>
            </a:xfrm>
            <a:custGeom>
              <a:avLst/>
              <a:gdLst/>
              <a:ahLst/>
              <a:cxnLst/>
              <a:rect l="l" t="t" r="r" b="b"/>
              <a:pathLst>
                <a:path w="33865" h="30919" extrusionOk="0">
                  <a:moveTo>
                    <a:pt x="32398" y="0"/>
                  </a:moveTo>
                  <a:cubicBezTo>
                    <a:pt x="32363" y="0"/>
                    <a:pt x="32327" y="2"/>
                    <a:pt x="32291" y="5"/>
                  </a:cubicBezTo>
                  <a:cubicBezTo>
                    <a:pt x="32214" y="11"/>
                    <a:pt x="32138" y="24"/>
                    <a:pt x="32066" y="46"/>
                  </a:cubicBezTo>
                  <a:lnTo>
                    <a:pt x="32042" y="52"/>
                  </a:lnTo>
                  <a:lnTo>
                    <a:pt x="26291" y="1743"/>
                  </a:lnTo>
                  <a:lnTo>
                    <a:pt x="20312" y="3502"/>
                  </a:lnTo>
                  <a:lnTo>
                    <a:pt x="20244" y="3520"/>
                  </a:lnTo>
                  <a:cubicBezTo>
                    <a:pt x="17485" y="6379"/>
                    <a:pt x="9213" y="14088"/>
                    <a:pt x="2677" y="20124"/>
                  </a:cubicBezTo>
                  <a:cubicBezTo>
                    <a:pt x="2285" y="20486"/>
                    <a:pt x="1899" y="20842"/>
                    <a:pt x="1519" y="21193"/>
                  </a:cubicBezTo>
                  <a:cubicBezTo>
                    <a:pt x="1399" y="21306"/>
                    <a:pt x="1276" y="21417"/>
                    <a:pt x="1156" y="21529"/>
                  </a:cubicBezTo>
                  <a:cubicBezTo>
                    <a:pt x="761" y="21894"/>
                    <a:pt x="373" y="22250"/>
                    <a:pt x="1" y="22594"/>
                  </a:cubicBezTo>
                  <a:cubicBezTo>
                    <a:pt x="1368" y="24202"/>
                    <a:pt x="2796" y="25756"/>
                    <a:pt x="4314" y="27227"/>
                  </a:cubicBezTo>
                  <a:cubicBezTo>
                    <a:pt x="4462" y="27370"/>
                    <a:pt x="4607" y="27512"/>
                    <a:pt x="4756" y="27653"/>
                  </a:cubicBezTo>
                  <a:cubicBezTo>
                    <a:pt x="5384" y="28259"/>
                    <a:pt x="6025" y="28853"/>
                    <a:pt x="6689" y="29419"/>
                  </a:cubicBezTo>
                  <a:cubicBezTo>
                    <a:pt x="7214" y="29869"/>
                    <a:pt x="7799" y="30483"/>
                    <a:pt x="8439" y="30919"/>
                  </a:cubicBezTo>
                  <a:lnTo>
                    <a:pt x="9448" y="30017"/>
                  </a:lnTo>
                  <a:lnTo>
                    <a:pt x="9981" y="29543"/>
                  </a:lnTo>
                  <a:lnTo>
                    <a:pt x="10990" y="28641"/>
                  </a:lnTo>
                  <a:lnTo>
                    <a:pt x="29132" y="12444"/>
                  </a:lnTo>
                  <a:lnTo>
                    <a:pt x="29399" y="11801"/>
                  </a:lnTo>
                  <a:lnTo>
                    <a:pt x="31692" y="6204"/>
                  </a:lnTo>
                  <a:lnTo>
                    <a:pt x="33502" y="1791"/>
                  </a:lnTo>
                  <a:lnTo>
                    <a:pt x="33537" y="1710"/>
                  </a:lnTo>
                  <a:cubicBezTo>
                    <a:pt x="33541" y="1699"/>
                    <a:pt x="33546" y="1686"/>
                    <a:pt x="33550" y="1675"/>
                  </a:cubicBezTo>
                  <a:cubicBezTo>
                    <a:pt x="33864" y="840"/>
                    <a:pt x="33223" y="0"/>
                    <a:pt x="3239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9487825" y="2194975"/>
              <a:ext cx="338550" cy="294425"/>
            </a:xfrm>
            <a:custGeom>
              <a:avLst/>
              <a:gdLst/>
              <a:ahLst/>
              <a:cxnLst/>
              <a:rect l="l" t="t" r="r" b="b"/>
              <a:pathLst>
                <a:path w="13542" h="11777" extrusionOk="0">
                  <a:moveTo>
                    <a:pt x="12007" y="0"/>
                  </a:moveTo>
                  <a:cubicBezTo>
                    <a:pt x="11993" y="0"/>
                    <a:pt x="11980" y="1"/>
                    <a:pt x="11966" y="1"/>
                  </a:cubicBezTo>
                  <a:cubicBezTo>
                    <a:pt x="11855" y="6"/>
                    <a:pt x="11744" y="24"/>
                    <a:pt x="11637" y="55"/>
                  </a:cubicBezTo>
                  <a:lnTo>
                    <a:pt x="5980" y="1716"/>
                  </a:lnTo>
                  <a:lnTo>
                    <a:pt x="1" y="3475"/>
                  </a:lnTo>
                  <a:cubicBezTo>
                    <a:pt x="473" y="3605"/>
                    <a:pt x="915" y="3838"/>
                    <a:pt x="1277" y="4169"/>
                  </a:cubicBezTo>
                  <a:cubicBezTo>
                    <a:pt x="1994" y="4833"/>
                    <a:pt x="2347" y="5898"/>
                    <a:pt x="2072" y="6838"/>
                  </a:cubicBezTo>
                  <a:lnTo>
                    <a:pt x="2074" y="6838"/>
                  </a:lnTo>
                  <a:cubicBezTo>
                    <a:pt x="2095" y="6835"/>
                    <a:pt x="2113" y="6832"/>
                    <a:pt x="2136" y="6829"/>
                  </a:cubicBezTo>
                  <a:cubicBezTo>
                    <a:pt x="2158" y="6825"/>
                    <a:pt x="2181" y="6820"/>
                    <a:pt x="2205" y="6817"/>
                  </a:cubicBezTo>
                  <a:cubicBezTo>
                    <a:pt x="2338" y="6796"/>
                    <a:pt x="2474" y="6784"/>
                    <a:pt x="2608" y="6782"/>
                  </a:cubicBezTo>
                  <a:cubicBezTo>
                    <a:pt x="2622" y="6782"/>
                    <a:pt x="2637" y="6782"/>
                    <a:pt x="2651" y="6782"/>
                  </a:cubicBezTo>
                  <a:cubicBezTo>
                    <a:pt x="2689" y="6782"/>
                    <a:pt x="2727" y="6783"/>
                    <a:pt x="2766" y="6785"/>
                  </a:cubicBezTo>
                  <a:cubicBezTo>
                    <a:pt x="2824" y="6785"/>
                    <a:pt x="2883" y="6788"/>
                    <a:pt x="2940" y="6794"/>
                  </a:cubicBezTo>
                  <a:cubicBezTo>
                    <a:pt x="2988" y="6798"/>
                    <a:pt x="3035" y="6802"/>
                    <a:pt x="3083" y="6810"/>
                  </a:cubicBezTo>
                  <a:cubicBezTo>
                    <a:pt x="3151" y="6816"/>
                    <a:pt x="3217" y="6828"/>
                    <a:pt x="3284" y="6843"/>
                  </a:cubicBezTo>
                  <a:cubicBezTo>
                    <a:pt x="3325" y="6849"/>
                    <a:pt x="3365" y="6856"/>
                    <a:pt x="3405" y="6868"/>
                  </a:cubicBezTo>
                  <a:cubicBezTo>
                    <a:pt x="3534" y="6896"/>
                    <a:pt x="3662" y="6932"/>
                    <a:pt x="3786" y="6979"/>
                  </a:cubicBezTo>
                  <a:cubicBezTo>
                    <a:pt x="3842" y="6998"/>
                    <a:pt x="3895" y="7019"/>
                    <a:pt x="3948" y="7042"/>
                  </a:cubicBezTo>
                  <a:cubicBezTo>
                    <a:pt x="4002" y="7062"/>
                    <a:pt x="4056" y="7086"/>
                    <a:pt x="4108" y="7113"/>
                  </a:cubicBezTo>
                  <a:cubicBezTo>
                    <a:pt x="4159" y="7138"/>
                    <a:pt x="4212" y="7164"/>
                    <a:pt x="4263" y="7191"/>
                  </a:cubicBezTo>
                  <a:cubicBezTo>
                    <a:pt x="4266" y="7194"/>
                    <a:pt x="4269" y="7194"/>
                    <a:pt x="4272" y="7196"/>
                  </a:cubicBezTo>
                  <a:cubicBezTo>
                    <a:pt x="4587" y="7369"/>
                    <a:pt x="4871" y="7596"/>
                    <a:pt x="5111" y="7863"/>
                  </a:cubicBezTo>
                  <a:cubicBezTo>
                    <a:pt x="5248" y="8015"/>
                    <a:pt x="5369" y="8182"/>
                    <a:pt x="5470" y="8359"/>
                  </a:cubicBezTo>
                  <a:cubicBezTo>
                    <a:pt x="5497" y="8403"/>
                    <a:pt x="5521" y="8448"/>
                    <a:pt x="5544" y="8493"/>
                  </a:cubicBezTo>
                  <a:cubicBezTo>
                    <a:pt x="5565" y="8529"/>
                    <a:pt x="5585" y="8569"/>
                    <a:pt x="5601" y="8608"/>
                  </a:cubicBezTo>
                  <a:cubicBezTo>
                    <a:pt x="5619" y="8647"/>
                    <a:pt x="5637" y="8685"/>
                    <a:pt x="5655" y="8726"/>
                  </a:cubicBezTo>
                  <a:cubicBezTo>
                    <a:pt x="5681" y="8787"/>
                    <a:pt x="5707" y="8852"/>
                    <a:pt x="5731" y="8917"/>
                  </a:cubicBezTo>
                  <a:cubicBezTo>
                    <a:pt x="5754" y="8981"/>
                    <a:pt x="5775" y="9047"/>
                    <a:pt x="5793" y="9112"/>
                  </a:cubicBezTo>
                  <a:cubicBezTo>
                    <a:pt x="5812" y="9178"/>
                    <a:pt x="5830" y="9245"/>
                    <a:pt x="5844" y="9311"/>
                  </a:cubicBezTo>
                  <a:cubicBezTo>
                    <a:pt x="5858" y="9377"/>
                    <a:pt x="5871" y="9447"/>
                    <a:pt x="5883" y="9513"/>
                  </a:cubicBezTo>
                  <a:cubicBezTo>
                    <a:pt x="5894" y="9579"/>
                    <a:pt x="5904" y="9647"/>
                    <a:pt x="5909" y="9717"/>
                  </a:cubicBezTo>
                  <a:cubicBezTo>
                    <a:pt x="5913" y="9762"/>
                    <a:pt x="5916" y="9804"/>
                    <a:pt x="5918" y="9850"/>
                  </a:cubicBezTo>
                  <a:cubicBezTo>
                    <a:pt x="5922" y="9887"/>
                    <a:pt x="5924" y="9926"/>
                    <a:pt x="5922" y="9964"/>
                  </a:cubicBezTo>
                  <a:lnTo>
                    <a:pt x="5922" y="9979"/>
                  </a:lnTo>
                  <a:cubicBezTo>
                    <a:pt x="5925" y="10037"/>
                    <a:pt x="5924" y="10094"/>
                    <a:pt x="5922" y="10150"/>
                  </a:cubicBezTo>
                  <a:cubicBezTo>
                    <a:pt x="5921" y="10180"/>
                    <a:pt x="5919" y="10210"/>
                    <a:pt x="5916" y="10239"/>
                  </a:cubicBezTo>
                  <a:cubicBezTo>
                    <a:pt x="5915" y="10287"/>
                    <a:pt x="5912" y="10335"/>
                    <a:pt x="5904" y="10382"/>
                  </a:cubicBezTo>
                  <a:cubicBezTo>
                    <a:pt x="5907" y="10385"/>
                    <a:pt x="5907" y="10390"/>
                    <a:pt x="5904" y="10391"/>
                  </a:cubicBezTo>
                  <a:cubicBezTo>
                    <a:pt x="5898" y="10451"/>
                    <a:pt x="5891" y="10512"/>
                    <a:pt x="5880" y="10572"/>
                  </a:cubicBezTo>
                  <a:cubicBezTo>
                    <a:pt x="5877" y="10595"/>
                    <a:pt x="5873" y="10616"/>
                    <a:pt x="5870" y="10637"/>
                  </a:cubicBezTo>
                  <a:cubicBezTo>
                    <a:pt x="5859" y="10682"/>
                    <a:pt x="5850" y="10729"/>
                    <a:pt x="5839" y="10774"/>
                  </a:cubicBezTo>
                  <a:cubicBezTo>
                    <a:pt x="5836" y="10794"/>
                    <a:pt x="5832" y="10812"/>
                    <a:pt x="5826" y="10830"/>
                  </a:cubicBezTo>
                  <a:cubicBezTo>
                    <a:pt x="5817" y="10866"/>
                    <a:pt x="5806" y="10901"/>
                    <a:pt x="5794" y="10939"/>
                  </a:cubicBezTo>
                  <a:cubicBezTo>
                    <a:pt x="5788" y="10958"/>
                    <a:pt x="5782" y="10978"/>
                    <a:pt x="5778" y="10998"/>
                  </a:cubicBezTo>
                  <a:lnTo>
                    <a:pt x="5779" y="10999"/>
                  </a:lnTo>
                  <a:cubicBezTo>
                    <a:pt x="6071" y="10925"/>
                    <a:pt x="6372" y="10889"/>
                    <a:pt x="6674" y="10889"/>
                  </a:cubicBezTo>
                  <a:cubicBezTo>
                    <a:pt x="7348" y="10889"/>
                    <a:pt x="8023" y="11071"/>
                    <a:pt x="8602" y="11420"/>
                  </a:cubicBezTo>
                  <a:cubicBezTo>
                    <a:pt x="8772" y="11526"/>
                    <a:pt x="8934" y="11645"/>
                    <a:pt x="9086" y="11776"/>
                  </a:cubicBezTo>
                  <a:lnTo>
                    <a:pt x="11379" y="6179"/>
                  </a:lnTo>
                  <a:lnTo>
                    <a:pt x="13190" y="1766"/>
                  </a:lnTo>
                  <a:cubicBezTo>
                    <a:pt x="13542" y="894"/>
                    <a:pt x="12874" y="0"/>
                    <a:pt x="120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9637275" y="2191500"/>
              <a:ext cx="192425" cy="158000"/>
            </a:xfrm>
            <a:custGeom>
              <a:avLst/>
              <a:gdLst/>
              <a:ahLst/>
              <a:cxnLst/>
              <a:rect l="l" t="t" r="r" b="b"/>
              <a:pathLst>
                <a:path w="7697" h="6320" extrusionOk="0">
                  <a:moveTo>
                    <a:pt x="6466" y="0"/>
                  </a:moveTo>
                  <a:cubicBezTo>
                    <a:pt x="6370" y="0"/>
                    <a:pt x="6270" y="14"/>
                    <a:pt x="6169" y="43"/>
                  </a:cubicBezTo>
                  <a:lnTo>
                    <a:pt x="6015" y="89"/>
                  </a:lnTo>
                  <a:lnTo>
                    <a:pt x="5774" y="160"/>
                  </a:lnTo>
                  <a:lnTo>
                    <a:pt x="5751" y="166"/>
                  </a:lnTo>
                  <a:lnTo>
                    <a:pt x="5658" y="194"/>
                  </a:lnTo>
                  <a:lnTo>
                    <a:pt x="0" y="1855"/>
                  </a:lnTo>
                  <a:cubicBezTo>
                    <a:pt x="709" y="2628"/>
                    <a:pt x="1507" y="3492"/>
                    <a:pt x="1654" y="3623"/>
                  </a:cubicBezTo>
                  <a:cubicBezTo>
                    <a:pt x="2084" y="4004"/>
                    <a:pt x="2526" y="4367"/>
                    <a:pt x="2980" y="4714"/>
                  </a:cubicBezTo>
                  <a:cubicBezTo>
                    <a:pt x="3659" y="5230"/>
                    <a:pt x="4366" y="5705"/>
                    <a:pt x="5101" y="6140"/>
                  </a:cubicBezTo>
                  <a:cubicBezTo>
                    <a:pt x="5199" y="6199"/>
                    <a:pt x="5300" y="6258"/>
                    <a:pt x="5400" y="6319"/>
                  </a:cubicBezTo>
                  <a:lnTo>
                    <a:pt x="7212" y="1905"/>
                  </a:lnTo>
                  <a:lnTo>
                    <a:pt x="7258" y="1787"/>
                  </a:lnTo>
                  <a:lnTo>
                    <a:pt x="7409" y="1419"/>
                  </a:lnTo>
                  <a:cubicBezTo>
                    <a:pt x="7697" y="718"/>
                    <a:pt x="7162" y="0"/>
                    <a:pt x="6466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9104100" y="2364475"/>
              <a:ext cx="536450" cy="499050"/>
            </a:xfrm>
            <a:custGeom>
              <a:avLst/>
              <a:gdLst/>
              <a:ahLst/>
              <a:cxnLst/>
              <a:rect l="l" t="t" r="r" b="b"/>
              <a:pathLst>
                <a:path w="21458" h="19962" extrusionOk="0">
                  <a:moveTo>
                    <a:pt x="18017" y="1"/>
                  </a:moveTo>
                  <a:cubicBezTo>
                    <a:pt x="17839" y="1"/>
                    <a:pt x="17662" y="16"/>
                    <a:pt x="17486" y="46"/>
                  </a:cubicBezTo>
                  <a:lnTo>
                    <a:pt x="17405" y="129"/>
                  </a:lnTo>
                  <a:lnTo>
                    <a:pt x="1" y="16593"/>
                  </a:lnTo>
                  <a:lnTo>
                    <a:pt x="3471" y="19962"/>
                  </a:lnTo>
                  <a:lnTo>
                    <a:pt x="21077" y="4242"/>
                  </a:lnTo>
                  <a:lnTo>
                    <a:pt x="21148" y="4153"/>
                  </a:lnTo>
                  <a:cubicBezTo>
                    <a:pt x="21457" y="3103"/>
                    <a:pt x="21188" y="1902"/>
                    <a:pt x="20460" y="1083"/>
                  </a:cubicBezTo>
                  <a:cubicBezTo>
                    <a:pt x="19848" y="397"/>
                    <a:pt x="18932" y="1"/>
                    <a:pt x="1801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9017975" y="2697450"/>
              <a:ext cx="236825" cy="235475"/>
            </a:xfrm>
            <a:custGeom>
              <a:avLst/>
              <a:gdLst/>
              <a:ahLst/>
              <a:cxnLst/>
              <a:rect l="l" t="t" r="r" b="b"/>
              <a:pathLst>
                <a:path w="9473" h="9419" extrusionOk="0">
                  <a:moveTo>
                    <a:pt x="1159" y="0"/>
                  </a:moveTo>
                  <a:cubicBezTo>
                    <a:pt x="766" y="362"/>
                    <a:pt x="380" y="718"/>
                    <a:pt x="0" y="1069"/>
                  </a:cubicBezTo>
                  <a:cubicBezTo>
                    <a:pt x="1379" y="2686"/>
                    <a:pt x="2817" y="4247"/>
                    <a:pt x="4337" y="5727"/>
                  </a:cubicBezTo>
                  <a:cubicBezTo>
                    <a:pt x="4523" y="5907"/>
                    <a:pt x="4710" y="6086"/>
                    <a:pt x="4897" y="6264"/>
                  </a:cubicBezTo>
                  <a:cubicBezTo>
                    <a:pt x="5489" y="6830"/>
                    <a:pt x="6092" y="7387"/>
                    <a:pt x="6714" y="7919"/>
                  </a:cubicBezTo>
                  <a:cubicBezTo>
                    <a:pt x="7240" y="8367"/>
                    <a:pt x="7825" y="8981"/>
                    <a:pt x="8464" y="9419"/>
                  </a:cubicBezTo>
                  <a:lnTo>
                    <a:pt x="9473" y="8517"/>
                  </a:lnTo>
                  <a:cubicBezTo>
                    <a:pt x="9001" y="7980"/>
                    <a:pt x="8373" y="7524"/>
                    <a:pt x="7889" y="7058"/>
                  </a:cubicBezTo>
                  <a:cubicBezTo>
                    <a:pt x="7658" y="6836"/>
                    <a:pt x="7427" y="6614"/>
                    <a:pt x="7196" y="6393"/>
                  </a:cubicBezTo>
                  <a:cubicBezTo>
                    <a:pt x="6828" y="6034"/>
                    <a:pt x="6459" y="5677"/>
                    <a:pt x="6094" y="5314"/>
                  </a:cubicBezTo>
                  <a:cubicBezTo>
                    <a:pt x="5848" y="5072"/>
                    <a:pt x="5605" y="4831"/>
                    <a:pt x="5365" y="4587"/>
                  </a:cubicBezTo>
                  <a:cubicBezTo>
                    <a:pt x="4832" y="4048"/>
                    <a:pt x="4307" y="3502"/>
                    <a:pt x="3791" y="2948"/>
                  </a:cubicBezTo>
                  <a:cubicBezTo>
                    <a:pt x="2888" y="1987"/>
                    <a:pt x="2010" y="1005"/>
                    <a:pt x="115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8980050" y="2732550"/>
              <a:ext cx="236175" cy="234750"/>
            </a:xfrm>
            <a:custGeom>
              <a:avLst/>
              <a:gdLst/>
              <a:ahLst/>
              <a:cxnLst/>
              <a:rect l="l" t="t" r="r" b="b"/>
              <a:pathLst>
                <a:path w="9447" h="9390" extrusionOk="0">
                  <a:moveTo>
                    <a:pt x="1155" y="1"/>
                  </a:moveTo>
                  <a:cubicBezTo>
                    <a:pt x="761" y="366"/>
                    <a:pt x="373" y="721"/>
                    <a:pt x="1" y="1066"/>
                  </a:cubicBezTo>
                  <a:cubicBezTo>
                    <a:pt x="1368" y="2674"/>
                    <a:pt x="2796" y="4228"/>
                    <a:pt x="4314" y="5699"/>
                  </a:cubicBezTo>
                  <a:cubicBezTo>
                    <a:pt x="4462" y="5841"/>
                    <a:pt x="4607" y="5984"/>
                    <a:pt x="4756" y="6125"/>
                  </a:cubicBezTo>
                  <a:cubicBezTo>
                    <a:pt x="5384" y="6730"/>
                    <a:pt x="6025" y="7325"/>
                    <a:pt x="6689" y="7891"/>
                  </a:cubicBezTo>
                  <a:cubicBezTo>
                    <a:pt x="7214" y="8339"/>
                    <a:pt x="7799" y="8953"/>
                    <a:pt x="8439" y="9389"/>
                  </a:cubicBezTo>
                  <a:lnTo>
                    <a:pt x="9447" y="8489"/>
                  </a:lnTo>
                  <a:cubicBezTo>
                    <a:pt x="8974" y="7953"/>
                    <a:pt x="8347" y="7497"/>
                    <a:pt x="7865" y="7031"/>
                  </a:cubicBezTo>
                  <a:cubicBezTo>
                    <a:pt x="7233" y="6422"/>
                    <a:pt x="6601" y="5814"/>
                    <a:pt x="5978" y="5198"/>
                  </a:cubicBezTo>
                  <a:cubicBezTo>
                    <a:pt x="5762" y="4987"/>
                    <a:pt x="5550" y="4773"/>
                    <a:pt x="5340" y="4559"/>
                  </a:cubicBezTo>
                  <a:cubicBezTo>
                    <a:pt x="3890" y="3086"/>
                    <a:pt x="2492" y="1571"/>
                    <a:pt x="115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62"/>
          <p:cNvGrpSpPr/>
          <p:nvPr/>
        </p:nvGrpSpPr>
        <p:grpSpPr>
          <a:xfrm>
            <a:off x="5892630" y="2039563"/>
            <a:ext cx="797182" cy="536170"/>
            <a:chOff x="5620878" y="1052573"/>
            <a:chExt cx="705533" cy="474571"/>
          </a:xfrm>
        </p:grpSpPr>
        <p:sp>
          <p:nvSpPr>
            <p:cNvPr id="2138" name="Google Shape;2138;p62"/>
            <p:cNvSpPr/>
            <p:nvPr/>
          </p:nvSpPr>
          <p:spPr>
            <a:xfrm rot="636978">
              <a:off x="5642745" y="1249074"/>
              <a:ext cx="231973" cy="258918"/>
            </a:xfrm>
            <a:custGeom>
              <a:avLst/>
              <a:gdLst/>
              <a:ahLst/>
              <a:cxnLst/>
              <a:rect l="l" t="t" r="r" b="b"/>
              <a:pathLst>
                <a:path w="1808" h="2018" extrusionOk="0">
                  <a:moveTo>
                    <a:pt x="488" y="1"/>
                  </a:moveTo>
                  <a:cubicBezTo>
                    <a:pt x="202" y="1"/>
                    <a:pt x="1" y="340"/>
                    <a:pt x="31" y="679"/>
                  </a:cubicBezTo>
                  <a:cubicBezTo>
                    <a:pt x="41" y="761"/>
                    <a:pt x="99" y="797"/>
                    <a:pt x="161" y="797"/>
                  </a:cubicBezTo>
                  <a:cubicBezTo>
                    <a:pt x="245" y="797"/>
                    <a:pt x="336" y="730"/>
                    <a:pt x="322" y="622"/>
                  </a:cubicBezTo>
                  <a:cubicBezTo>
                    <a:pt x="289" y="454"/>
                    <a:pt x="337" y="371"/>
                    <a:pt x="464" y="371"/>
                  </a:cubicBezTo>
                  <a:cubicBezTo>
                    <a:pt x="520" y="371"/>
                    <a:pt x="592" y="388"/>
                    <a:pt x="679" y="420"/>
                  </a:cubicBezTo>
                  <a:cubicBezTo>
                    <a:pt x="743" y="542"/>
                    <a:pt x="768" y="679"/>
                    <a:pt x="752" y="817"/>
                  </a:cubicBezTo>
                  <a:cubicBezTo>
                    <a:pt x="752" y="922"/>
                    <a:pt x="735" y="1027"/>
                    <a:pt x="719" y="1125"/>
                  </a:cubicBezTo>
                  <a:cubicBezTo>
                    <a:pt x="679" y="1376"/>
                    <a:pt x="630" y="1610"/>
                    <a:pt x="598" y="1861"/>
                  </a:cubicBezTo>
                  <a:cubicBezTo>
                    <a:pt x="591" y="1949"/>
                    <a:pt x="663" y="2018"/>
                    <a:pt x="744" y="2018"/>
                  </a:cubicBezTo>
                  <a:cubicBezTo>
                    <a:pt x="768" y="2018"/>
                    <a:pt x="793" y="2012"/>
                    <a:pt x="816" y="1999"/>
                  </a:cubicBezTo>
                  <a:cubicBezTo>
                    <a:pt x="1116" y="1837"/>
                    <a:pt x="1399" y="1659"/>
                    <a:pt x="1683" y="1465"/>
                  </a:cubicBezTo>
                  <a:cubicBezTo>
                    <a:pt x="1808" y="1379"/>
                    <a:pt x="1697" y="1218"/>
                    <a:pt x="1568" y="1218"/>
                  </a:cubicBezTo>
                  <a:cubicBezTo>
                    <a:pt x="1539" y="1218"/>
                    <a:pt x="1509" y="1226"/>
                    <a:pt x="1480" y="1246"/>
                  </a:cubicBezTo>
                  <a:cubicBezTo>
                    <a:pt x="1310" y="1359"/>
                    <a:pt x="1132" y="1473"/>
                    <a:pt x="946" y="1578"/>
                  </a:cubicBezTo>
                  <a:cubicBezTo>
                    <a:pt x="1051" y="1084"/>
                    <a:pt x="1213" y="452"/>
                    <a:pt x="800" y="129"/>
                  </a:cubicBezTo>
                  <a:cubicBezTo>
                    <a:pt x="690" y="39"/>
                    <a:pt x="584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 rot="636978">
              <a:off x="6072603" y="1071704"/>
              <a:ext cx="231845" cy="259944"/>
            </a:xfrm>
            <a:custGeom>
              <a:avLst/>
              <a:gdLst/>
              <a:ahLst/>
              <a:cxnLst/>
              <a:rect l="l" t="t" r="r" b="b"/>
              <a:pathLst>
                <a:path w="1807" h="2026" extrusionOk="0">
                  <a:moveTo>
                    <a:pt x="485" y="1"/>
                  </a:moveTo>
                  <a:cubicBezTo>
                    <a:pt x="199" y="1"/>
                    <a:pt x="0" y="340"/>
                    <a:pt x="36" y="680"/>
                  </a:cubicBezTo>
                  <a:cubicBezTo>
                    <a:pt x="43" y="762"/>
                    <a:pt x="99" y="797"/>
                    <a:pt x="160" y="797"/>
                  </a:cubicBezTo>
                  <a:cubicBezTo>
                    <a:pt x="244" y="797"/>
                    <a:pt x="337" y="730"/>
                    <a:pt x="328" y="623"/>
                  </a:cubicBezTo>
                  <a:cubicBezTo>
                    <a:pt x="289" y="455"/>
                    <a:pt x="335" y="372"/>
                    <a:pt x="461" y="372"/>
                  </a:cubicBezTo>
                  <a:cubicBezTo>
                    <a:pt x="517" y="372"/>
                    <a:pt x="589" y="388"/>
                    <a:pt x="676" y="420"/>
                  </a:cubicBezTo>
                  <a:cubicBezTo>
                    <a:pt x="741" y="542"/>
                    <a:pt x="765" y="680"/>
                    <a:pt x="749" y="817"/>
                  </a:cubicBezTo>
                  <a:cubicBezTo>
                    <a:pt x="749" y="922"/>
                    <a:pt x="733" y="1028"/>
                    <a:pt x="717" y="1133"/>
                  </a:cubicBezTo>
                  <a:cubicBezTo>
                    <a:pt x="676" y="1376"/>
                    <a:pt x="627" y="1619"/>
                    <a:pt x="595" y="1862"/>
                  </a:cubicBezTo>
                  <a:cubicBezTo>
                    <a:pt x="589" y="1956"/>
                    <a:pt x="666" y="2026"/>
                    <a:pt x="749" y="2026"/>
                  </a:cubicBezTo>
                  <a:cubicBezTo>
                    <a:pt x="774" y="2026"/>
                    <a:pt x="798" y="2020"/>
                    <a:pt x="822" y="2007"/>
                  </a:cubicBezTo>
                  <a:cubicBezTo>
                    <a:pt x="1113" y="1837"/>
                    <a:pt x="1405" y="1659"/>
                    <a:pt x="1688" y="1465"/>
                  </a:cubicBezTo>
                  <a:cubicBezTo>
                    <a:pt x="1806" y="1380"/>
                    <a:pt x="1702" y="1215"/>
                    <a:pt x="1572" y="1215"/>
                  </a:cubicBezTo>
                  <a:cubicBezTo>
                    <a:pt x="1541" y="1215"/>
                    <a:pt x="1509" y="1225"/>
                    <a:pt x="1478" y="1246"/>
                  </a:cubicBezTo>
                  <a:cubicBezTo>
                    <a:pt x="1308" y="1368"/>
                    <a:pt x="1130" y="1473"/>
                    <a:pt x="943" y="1586"/>
                  </a:cubicBezTo>
                  <a:cubicBezTo>
                    <a:pt x="1049" y="1084"/>
                    <a:pt x="1210" y="453"/>
                    <a:pt x="798" y="129"/>
                  </a:cubicBezTo>
                  <a:cubicBezTo>
                    <a:pt x="687" y="39"/>
                    <a:pt x="582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 rot="636978">
              <a:off x="5883915" y="1199003"/>
              <a:ext cx="154221" cy="138055"/>
            </a:xfrm>
            <a:custGeom>
              <a:avLst/>
              <a:gdLst/>
              <a:ahLst/>
              <a:cxnLst/>
              <a:rect l="l" t="t" r="r" b="b"/>
              <a:pathLst>
                <a:path w="1202" h="1076" extrusionOk="0">
                  <a:moveTo>
                    <a:pt x="366" y="0"/>
                  </a:moveTo>
                  <a:cubicBezTo>
                    <a:pt x="302" y="0"/>
                    <a:pt x="242" y="56"/>
                    <a:pt x="264" y="139"/>
                  </a:cubicBezTo>
                  <a:cubicBezTo>
                    <a:pt x="288" y="252"/>
                    <a:pt x="329" y="365"/>
                    <a:pt x="385" y="471"/>
                  </a:cubicBezTo>
                  <a:cubicBezTo>
                    <a:pt x="264" y="552"/>
                    <a:pt x="151" y="641"/>
                    <a:pt x="45" y="730"/>
                  </a:cubicBezTo>
                  <a:cubicBezTo>
                    <a:pt x="0" y="805"/>
                    <a:pt x="53" y="894"/>
                    <a:pt x="131" y="894"/>
                  </a:cubicBezTo>
                  <a:cubicBezTo>
                    <a:pt x="138" y="894"/>
                    <a:pt x="144" y="893"/>
                    <a:pt x="151" y="892"/>
                  </a:cubicBezTo>
                  <a:cubicBezTo>
                    <a:pt x="272" y="835"/>
                    <a:pt x="394" y="770"/>
                    <a:pt x="507" y="697"/>
                  </a:cubicBezTo>
                  <a:cubicBezTo>
                    <a:pt x="572" y="827"/>
                    <a:pt x="661" y="948"/>
                    <a:pt x="766" y="1046"/>
                  </a:cubicBezTo>
                  <a:cubicBezTo>
                    <a:pt x="791" y="1066"/>
                    <a:pt x="819" y="1075"/>
                    <a:pt x="846" y="1075"/>
                  </a:cubicBezTo>
                  <a:cubicBezTo>
                    <a:pt x="923" y="1075"/>
                    <a:pt x="993" y="1000"/>
                    <a:pt x="968" y="916"/>
                  </a:cubicBezTo>
                  <a:cubicBezTo>
                    <a:pt x="912" y="778"/>
                    <a:pt x="839" y="657"/>
                    <a:pt x="758" y="544"/>
                  </a:cubicBezTo>
                  <a:cubicBezTo>
                    <a:pt x="904" y="463"/>
                    <a:pt x="1041" y="357"/>
                    <a:pt x="1163" y="228"/>
                  </a:cubicBezTo>
                  <a:cubicBezTo>
                    <a:pt x="1202" y="158"/>
                    <a:pt x="1151" y="73"/>
                    <a:pt x="1076" y="73"/>
                  </a:cubicBezTo>
                  <a:cubicBezTo>
                    <a:pt x="1073" y="73"/>
                    <a:pt x="1069" y="74"/>
                    <a:pt x="1066" y="74"/>
                  </a:cubicBezTo>
                  <a:cubicBezTo>
                    <a:pt x="904" y="131"/>
                    <a:pt x="758" y="212"/>
                    <a:pt x="628" y="317"/>
                  </a:cubicBezTo>
                  <a:cubicBezTo>
                    <a:pt x="572" y="220"/>
                    <a:pt x="515" y="131"/>
                    <a:pt x="450" y="42"/>
                  </a:cubicBezTo>
                  <a:cubicBezTo>
                    <a:pt x="427" y="13"/>
                    <a:pt x="396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891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7"/>
          <p:cNvSpPr txBox="1">
            <a:spLocks noGrp="1"/>
          </p:cNvSpPr>
          <p:nvPr>
            <p:ph type="title"/>
          </p:nvPr>
        </p:nvSpPr>
        <p:spPr>
          <a:xfrm>
            <a:off x="720000" y="1877111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人人都選得上</a:t>
            </a:r>
            <a:endParaRPr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3" name="Google Shape;1723;p47"/>
          <p:cNvSpPr txBox="1">
            <a:spLocks noGrp="1"/>
          </p:cNvSpPr>
          <p:nvPr>
            <p:ph type="subTitle" idx="1"/>
          </p:nvPr>
        </p:nvSpPr>
        <p:spPr>
          <a:xfrm>
            <a:off x="720000" y="23433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開課數量為班級數的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1.2~1.5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4" name="Google Shape;1724;p47"/>
          <p:cNvSpPr txBox="1">
            <a:spLocks noGrp="1"/>
          </p:cNvSpPr>
          <p:nvPr>
            <p:ph type="title" idx="2"/>
          </p:nvPr>
        </p:nvSpPr>
        <p:spPr>
          <a:xfrm>
            <a:off x="3348024" y="1877036"/>
            <a:ext cx="2448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不一定在學校上課</a:t>
            </a:r>
          </a:p>
        </p:txBody>
      </p:sp>
      <p:sp>
        <p:nvSpPr>
          <p:cNvPr id="1725" name="Google Shape;1725;p47"/>
          <p:cNvSpPr txBox="1">
            <a:spLocks noGrp="1"/>
          </p:cNvSpPr>
          <p:nvPr>
            <p:ph type="subTitle" idx="3"/>
          </p:nvPr>
        </p:nvSpPr>
        <p:spPr>
          <a:xfrm>
            <a:off x="3320647" y="2343336"/>
            <a:ext cx="250275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可以跨班、跨年級、跨學程、跨校授課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6" name="Google Shape;1726;p47"/>
          <p:cNvSpPr txBox="1">
            <a:spLocks noGrp="1"/>
          </p:cNvSpPr>
          <p:nvPr>
            <p:ph type="title" idx="4"/>
          </p:nvPr>
        </p:nvSpPr>
        <p:spPr>
          <a:xfrm>
            <a:off x="720000" y="3485258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至少六學分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7" name="Google Shape;1727;p47"/>
          <p:cNvSpPr txBox="1">
            <a:spLocks noGrp="1"/>
          </p:cNvSpPr>
          <p:nvPr>
            <p:ph type="subTitle" idx="5"/>
          </p:nvPr>
        </p:nvSpPr>
        <p:spPr>
          <a:xfrm>
            <a:off x="720000" y="39515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畢業門檻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學分，選修佔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54~58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8" name="Google Shape;1728;p47"/>
          <p:cNvSpPr txBox="1">
            <a:spLocks noGrp="1"/>
          </p:cNvSpPr>
          <p:nvPr>
            <p:ph type="title" idx="6"/>
          </p:nvPr>
        </p:nvSpPr>
        <p:spPr>
          <a:xfrm>
            <a:off x="3222024" y="3485258"/>
            <a:ext cx="270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由各校提供選課資訊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9" name="Google Shape;1729;p47"/>
          <p:cNvSpPr txBox="1">
            <a:spLocks noGrp="1"/>
          </p:cNvSpPr>
          <p:nvPr>
            <p:ph type="subTitle" idx="7"/>
          </p:nvPr>
        </p:nvSpPr>
        <p:spPr>
          <a:xfrm>
            <a:off x="3320647" y="3951558"/>
            <a:ext cx="250275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有課程諮詢教師、課程說明會介紹課程規劃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0" name="Google Shape;1730;p47"/>
          <p:cNvSpPr txBox="1">
            <a:spLocks noGrp="1"/>
          </p:cNvSpPr>
          <p:nvPr>
            <p:ph type="title" idx="15"/>
          </p:nvPr>
        </p:nvSpPr>
        <p:spPr>
          <a:xfrm>
            <a:off x="720000" y="73778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何謂「多元選修」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1" name="Google Shape;1731;p47"/>
          <p:cNvSpPr txBox="1">
            <a:spLocks noGrp="1"/>
          </p:cNvSpPr>
          <p:nvPr>
            <p:ph type="title" idx="8"/>
          </p:nvPr>
        </p:nvSpPr>
        <p:spPr>
          <a:xfrm>
            <a:off x="6118545" y="1877111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選擇的一種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2" name="Google Shape;1732;p47"/>
          <p:cNvSpPr txBox="1">
            <a:spLocks noGrp="1"/>
          </p:cNvSpPr>
          <p:nvPr>
            <p:ph type="subTitle" idx="9"/>
          </p:nvPr>
        </p:nvSpPr>
        <p:spPr>
          <a:xfrm>
            <a:off x="6118545" y="23433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選修分為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加深加廣選修、補強性選修、</a:t>
            </a:r>
            <a:r>
              <a:rPr lang="zh-TW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</a:t>
            </a:r>
          </a:p>
        </p:txBody>
      </p:sp>
      <p:sp>
        <p:nvSpPr>
          <p:cNvPr id="1733" name="Google Shape;1733;p47"/>
          <p:cNvSpPr txBox="1">
            <a:spLocks noGrp="1"/>
          </p:cNvSpPr>
          <p:nvPr>
            <p:ph type="title" idx="13"/>
          </p:nvPr>
        </p:nvSpPr>
        <p:spPr>
          <a:xfrm>
            <a:off x="6118545" y="3485258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上課內容百百種</a:t>
            </a:r>
          </a:p>
        </p:txBody>
      </p:sp>
      <p:sp>
        <p:nvSpPr>
          <p:cNvPr id="1734" name="Google Shape;1734;p47"/>
          <p:cNvSpPr txBox="1">
            <a:spLocks noGrp="1"/>
          </p:cNvSpPr>
          <p:nvPr>
            <p:ph type="subTitle" idx="14"/>
          </p:nvPr>
        </p:nvSpPr>
        <p:spPr>
          <a:xfrm>
            <a:off x="6091382" y="3951558"/>
            <a:ext cx="235982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內容包含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第二外語、實作體驗、大學預修課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4866DB-3C63-B43D-09CF-4B64971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95" y="294375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330B92-B95B-3358-DA6B-BC0A2CDA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95" y="13419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5FDF441-DB50-B377-B5C0-DBC8255A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50" y="13370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0259549-FAB4-DB7D-CD64-0B2690BC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24" y="13370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71E786-E152-54CC-FE08-E589DADB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24" y="294375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A50A004-E51B-2DF5-AD25-AE279742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50" y="294375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A91E18C-129F-444C-8919-68F705EA27C4}"/>
              </a:ext>
            </a:extLst>
          </p:cNvPr>
          <p:cNvCxnSpPr/>
          <p:nvPr/>
        </p:nvCxnSpPr>
        <p:spPr>
          <a:xfrm>
            <a:off x="551329" y="2889963"/>
            <a:ext cx="804134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5BC7F094-E138-9386-8082-F014F4BBB416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753035"/>
            <a:ext cx="7704000" cy="536790"/>
          </a:xfrm>
        </p:spPr>
        <p:txBody>
          <a:bodyPr/>
          <a:lstStyle/>
          <a:p>
            <a:pPr>
              <a:buSzPts val="36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多元選修課程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上課內容多元化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6422CDF-52DD-CBD9-62B7-DA133772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68" y="1289825"/>
            <a:ext cx="1414266" cy="34300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E3E96ED-C00C-E836-0F92-D30F7B0B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20" y="1289825"/>
            <a:ext cx="1874759" cy="3497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43A560-5133-1768-04F1-9DC30365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967" y="1289825"/>
            <a:ext cx="1432534" cy="34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7248"/>
      </p:ext>
    </p:extLst>
  </p:cSld>
  <p:clrMapOvr>
    <a:masterClrMapping/>
  </p:clrMapOvr>
</p:sld>
</file>

<file path=ppt/theme/theme1.xml><?xml version="1.0" encoding="utf-8"?>
<a:theme xmlns:a="http://schemas.openxmlformats.org/drawingml/2006/main" name="Math Subject for Elementary - 5th Grade: Fractions I">
  <a:themeElements>
    <a:clrScheme name="Simple Light">
      <a:dk1>
        <a:srgbClr val="2C2C75"/>
      </a:dk1>
      <a:lt1>
        <a:srgbClr val="AEB4FF"/>
      </a:lt1>
      <a:dk2>
        <a:srgbClr val="19164B"/>
      </a:dk2>
      <a:lt2>
        <a:srgbClr val="FFBD39"/>
      </a:lt2>
      <a:accent1>
        <a:srgbClr val="FF92AF"/>
      </a:accent1>
      <a:accent2>
        <a:srgbClr val="B0EFDE"/>
      </a:accent2>
      <a:accent3>
        <a:srgbClr val="FA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2684</Words>
  <Application>Microsoft Office PowerPoint</Application>
  <PresentationFormat>如螢幕大小 (16:9)</PresentationFormat>
  <Paragraphs>218</Paragraphs>
  <Slides>38</Slides>
  <Notes>23</Notes>
  <HiddenSlides>1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4" baseType="lpstr">
      <vt:lpstr>微软雅黑</vt:lpstr>
      <vt:lpstr>微軟正黑體</vt:lpstr>
      <vt:lpstr>Bebas Neue</vt:lpstr>
      <vt:lpstr>新細明體</vt:lpstr>
      <vt:lpstr>Wingdings</vt:lpstr>
      <vt:lpstr>Calibri</vt:lpstr>
      <vt:lpstr>Barlow</vt:lpstr>
      <vt:lpstr>Patrick Hand</vt:lpstr>
      <vt:lpstr>Arial</vt:lpstr>
      <vt:lpstr>標楷體</vt:lpstr>
      <vt:lpstr>Anaheim</vt:lpstr>
      <vt:lpstr>Barlow Medium</vt:lpstr>
      <vt:lpstr>Noto Sans CJK JP Black</vt:lpstr>
      <vt:lpstr>Noto Sans CJK JP Medium</vt:lpstr>
      <vt:lpstr>Times New Roman</vt:lpstr>
      <vt:lpstr>Math Subject for Elementary - 5th Grade: Fractions I</vt:lpstr>
      <vt:lpstr>課程發展與設計 新課綱實施現況 二位老師~</vt:lpstr>
      <vt:lpstr>108課綱簡介</vt:lpstr>
      <vt:lpstr>108課綱簡介</vt:lpstr>
      <vt:lpstr>願景- 成就每一個孩子</vt:lpstr>
      <vt:lpstr>PowerPoint 簡報</vt:lpstr>
      <vt:lpstr>課程安排</vt:lpstr>
      <vt:lpstr>多元選修&amp;學習歷程</vt:lpstr>
      <vt:lpstr>人人都選得上</vt:lpstr>
      <vt:lpstr>多元選修課程-上課內容多元化</vt:lpstr>
      <vt:lpstr>多元選修課程-跨校、跨領域學習</vt:lpstr>
      <vt:lpstr>多元選修-選修資訊透明化</vt:lpstr>
      <vt:lpstr>跨校(高中對高中)</vt:lpstr>
      <vt:lpstr>多元選修-優缺點比較</vt:lpstr>
      <vt:lpstr>學習歷程檔案</vt:lpstr>
      <vt:lpstr>PowerPoint 簡報</vt:lpstr>
      <vt:lpstr>課程學習成果呈現形式</vt:lpstr>
      <vt:lpstr>多元表現</vt:lpstr>
      <vt:lpstr>打破迷思</vt:lpstr>
      <vt:lpstr>打破迷思</vt:lpstr>
      <vt:lpstr>結論</vt:lpstr>
      <vt:lpstr>升學管道的改變(高中)</vt:lpstr>
      <vt:lpstr>升學管道的改變(高職)</vt:lpstr>
      <vt:lpstr>高中與高職學習歷程比重</vt:lpstr>
      <vt:lpstr>學習歷程檔案-範例</vt:lpstr>
      <vt:lpstr>訪談內容</vt:lpstr>
      <vt:lpstr>訪談老師</vt:lpstr>
      <vt:lpstr>訪談學校</vt:lpstr>
      <vt:lpstr>訪談學校課程地圖</vt:lpstr>
      <vt:lpstr>PowerPoint 簡報</vt:lpstr>
      <vt:lpstr>PowerPoint 簡報</vt:lpstr>
      <vt:lpstr>PowerPoint 簡報</vt:lpstr>
      <vt:lpstr>PowerPoint 簡報</vt:lpstr>
      <vt:lpstr>PowerPoint 簡報</vt:lpstr>
      <vt:lpstr>訪談內容總結</vt:lpstr>
      <vt:lpstr>PowerPoint 簡報</vt:lpstr>
      <vt:lpstr>結論</vt:lpstr>
      <vt:lpstr>RESOURCES</vt:lpstr>
      <vt:lpstr>THANKS!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課程發展與設計 新課綱實施現況 二位老師~</dc:title>
  <dc:creator>徐慈伶</dc:creator>
  <cp:lastModifiedBy>B10856012</cp:lastModifiedBy>
  <cp:revision>41</cp:revision>
  <dcterms:modified xsi:type="dcterms:W3CDTF">2022-05-22T08:33:38Z</dcterms:modified>
</cp:coreProperties>
</file>